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Open Sans Light"/>
      <p:regular r:id="rId38"/>
      <p:bold r:id="rId39"/>
      <p:italic r:id="rId40"/>
      <p:boldItalic r:id="rId41"/>
    </p:embeddedFont>
    <p:embeddedFont>
      <p:font typeface="Century Gothic"/>
      <p:regular r:id="rId42"/>
      <p:bold r:id="rId43"/>
      <p:italic r:id="rId44"/>
      <p:boldItalic r:id="rId45"/>
    </p:embeddedFont>
    <p:embeddedFont>
      <p:font typeface="Karla"/>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Light-italic.fntdata"/><Relationship Id="rId42" Type="http://schemas.openxmlformats.org/officeDocument/2006/relationships/font" Target="fonts/CenturyGothic-regular.fntdata"/><Relationship Id="rId41" Type="http://schemas.openxmlformats.org/officeDocument/2006/relationships/font" Target="fonts/OpenSansLight-boldItalic.fntdata"/><Relationship Id="rId44" Type="http://schemas.openxmlformats.org/officeDocument/2006/relationships/font" Target="fonts/CenturyGothic-italic.fntdata"/><Relationship Id="rId43" Type="http://schemas.openxmlformats.org/officeDocument/2006/relationships/font" Target="fonts/CenturyGothic-bold.fntdata"/><Relationship Id="rId46" Type="http://schemas.openxmlformats.org/officeDocument/2006/relationships/font" Target="fonts/Karla-regular.fntdata"/><Relationship Id="rId45" Type="http://schemas.openxmlformats.org/officeDocument/2006/relationships/font" Target="fonts/CenturyGothic-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Karla-italic.fntdata"/><Relationship Id="rId47" Type="http://schemas.openxmlformats.org/officeDocument/2006/relationships/font" Target="fonts/Karla-bold.fntdata"/><Relationship Id="rId49" Type="http://schemas.openxmlformats.org/officeDocument/2006/relationships/font" Target="fonts/Karla-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OpenSansLight-bold.fntdata"/><Relationship Id="rId38" Type="http://schemas.openxmlformats.org/officeDocument/2006/relationships/font" Target="fonts/OpenSansLigh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461de5e291_2_2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461de5e291_2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43648b3_0_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4" name="Google Shape;614;g24a443648b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a443648b3_0_5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g24a443648b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a443648b3_0_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g24a443648b3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4a443648b3_2_35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4" name="Google Shape;644;g24a443648b3_2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a443648b3_2_30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4" name="Google Shape;654;g24a443648b3_2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a443648b3_2_3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24a443648b3_2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a443648b3_2_3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24a443648b3_2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4a443648b3_2_3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24a443648b3_2_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a443648b3_2_3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24a443648b3_2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4a443648b3_2_34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24a443648b3_2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4a443648b3_2_24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g24a443648b3_2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a443648b3_2_36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24a443648b3_2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a443648b3_2_37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2" name="Google Shape;722;g24a443648b3_2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4a443648b3_2_38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g24a443648b3_2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4a443648b3_2_39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g24a443648b3_2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a443648b3_2_40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24a443648b3_2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4a443648b3_2_41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 name="Google Shape;774;g24a443648b3_2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4a443648b3_2_42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g24a443648b3_2_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4a443648b3_2_43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24a443648b3_2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4a443648b3_2_44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24a443648b3_2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4a443648b3_2_44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8" name="Google Shape;808;g24a443648b3_2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a443648b3_2_24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g24a443648b3_2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4a443648b3_2_45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 name="Google Shape;817;g24a443648b3_2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a443648b3_2_25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g24a443648b3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4a443648b3_2_27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24a443648b3_2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a443648b3_2_27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g24a443648b3_2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a443648b3_2_29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24a443648b3_2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4a443648b3_0_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g24a443648b3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4a443648b3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24a443648b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accent2"/>
        </a:solidFill>
      </p:bgPr>
    </p:bg>
    <p:spTree>
      <p:nvGrpSpPr>
        <p:cNvPr id="60" name="Shape 60"/>
        <p:cNvGrpSpPr/>
        <p:nvPr/>
      </p:nvGrpSpPr>
      <p:grpSpPr>
        <a:xfrm>
          <a:off x="0" y="0"/>
          <a:ext cx="0" cy="0"/>
          <a:chOff x="0" y="0"/>
          <a:chExt cx="0" cy="0"/>
        </a:xfrm>
      </p:grpSpPr>
      <p:sp>
        <p:nvSpPr>
          <p:cNvPr id="61" name="Google Shape;61;p14"/>
          <p:cNvSpPr/>
          <p:nvPr/>
        </p:nvSpPr>
        <p:spPr>
          <a:xfrm>
            <a:off x="796925" y="871059"/>
            <a:ext cx="7665839" cy="362380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2" name="Google Shape;62;p14"/>
          <p:cNvSpPr/>
          <p:nvPr/>
        </p:nvSpPr>
        <p:spPr>
          <a:xfrm>
            <a:off x="643778" y="600075"/>
            <a:ext cx="7665839" cy="371475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3" name="Google Shape;63;p14"/>
          <p:cNvSpPr txBox="1"/>
          <p:nvPr>
            <p:ph type="ctrTitle"/>
          </p:nvPr>
        </p:nvSpPr>
        <p:spPr>
          <a:xfrm>
            <a:off x="1097280" y="1680210"/>
            <a:ext cx="3655314" cy="1282446"/>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4"/>
          <p:cNvSpPr txBox="1"/>
          <p:nvPr>
            <p:ph idx="1" type="subTitle"/>
          </p:nvPr>
        </p:nvSpPr>
        <p:spPr>
          <a:xfrm>
            <a:off x="1097280" y="3010662"/>
            <a:ext cx="3655314" cy="473202"/>
          </a:xfrm>
          <a:prstGeom prst="rect">
            <a:avLst/>
          </a:prstGeom>
          <a:noFill/>
          <a:ln>
            <a:noFill/>
          </a:ln>
        </p:spPr>
        <p:txBody>
          <a:bodyPr anchorCtr="0" anchor="t" bIns="34275" lIns="68575" spcFirstLastPara="1" rIns="68575" wrap="square" tIns="34275">
            <a:noAutofit/>
          </a:bodyPr>
          <a:lstStyle>
            <a:lvl1pPr lvl="0" algn="l">
              <a:lnSpc>
                <a:spcPct val="120000"/>
              </a:lnSpc>
              <a:spcBef>
                <a:spcPts val="0"/>
              </a:spcBef>
              <a:spcAft>
                <a:spcPts val="0"/>
              </a:spcAft>
              <a:buClr>
                <a:schemeClr val="dk1"/>
              </a:buClr>
              <a:buSzPts val="1500"/>
              <a:buNone/>
              <a:defRPr sz="15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14"/>
          <p:cNvSpPr/>
          <p:nvPr>
            <p:ph idx="2" type="pic"/>
          </p:nvPr>
        </p:nvSpPr>
        <p:spPr>
          <a:xfrm>
            <a:off x="5435084" y="609219"/>
            <a:ext cx="2875971" cy="3696462"/>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accent4"/>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548640" y="1460754"/>
            <a:ext cx="2263140" cy="1453896"/>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body"/>
          </p:nvPr>
        </p:nvSpPr>
        <p:spPr>
          <a:xfrm>
            <a:off x="569214" y="3209544"/>
            <a:ext cx="2235708" cy="30175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9" name="Google Shape;69;p15"/>
          <p:cNvSpPr/>
          <p:nvPr/>
        </p:nvSpPr>
        <p:spPr>
          <a:xfrm>
            <a:off x="3826681" y="447795"/>
            <a:ext cx="4462269" cy="4462269"/>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0" name="Google Shape;70;p15"/>
          <p:cNvSpPr/>
          <p:nvPr>
            <p:ph idx="2" type="pic"/>
          </p:nvPr>
        </p:nvSpPr>
        <p:spPr>
          <a:xfrm>
            <a:off x="3751326" y="315468"/>
            <a:ext cx="4423410" cy="4423410"/>
          </a:xfrm>
          <a:prstGeom prst="ellipse">
            <a:avLst/>
          </a:prstGeom>
          <a:solidFill>
            <a:schemeClr val="accent1"/>
          </a:solidFill>
          <a:ln cap="flat" cmpd="sng" w="25400">
            <a:solidFill>
              <a:schemeClr val="dk1"/>
            </a:solidFill>
            <a:prstDash val="solid"/>
            <a:round/>
            <a:headEnd len="sm" w="sm" type="none"/>
            <a:tailEnd len="sm" w="sm"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accent5"/>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6"/>
          <p:cNvSpPr/>
          <p:nvPr/>
        </p:nvSpPr>
        <p:spPr>
          <a:xfrm>
            <a:off x="804453" y="1912529"/>
            <a:ext cx="1216826" cy="1216826"/>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4" name="Google Shape;74;p16"/>
          <p:cNvSpPr/>
          <p:nvPr/>
        </p:nvSpPr>
        <p:spPr>
          <a:xfrm>
            <a:off x="2426749" y="1891882"/>
            <a:ext cx="1216825"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5" name="Google Shape;75;p16"/>
          <p:cNvSpPr/>
          <p:nvPr/>
        </p:nvSpPr>
        <p:spPr>
          <a:xfrm>
            <a:off x="4061361" y="1885471"/>
            <a:ext cx="1216825" cy="1216826"/>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6" name="Google Shape;76;p16"/>
          <p:cNvSpPr/>
          <p:nvPr/>
        </p:nvSpPr>
        <p:spPr>
          <a:xfrm>
            <a:off x="5647812" y="1893695"/>
            <a:ext cx="1216825"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7" name="Google Shape;77;p16"/>
          <p:cNvSpPr/>
          <p:nvPr/>
        </p:nvSpPr>
        <p:spPr>
          <a:xfrm>
            <a:off x="7282424" y="1887284"/>
            <a:ext cx="1216826"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78" name="Google Shape;78;p16"/>
          <p:cNvSpPr/>
          <p:nvPr>
            <p:ph idx="1" type="body"/>
          </p:nvPr>
        </p:nvSpPr>
        <p:spPr>
          <a:xfrm>
            <a:off x="740045"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6"/>
          <p:cNvSpPr/>
          <p:nvPr>
            <p:ph idx="2" type="body"/>
          </p:nvPr>
        </p:nvSpPr>
        <p:spPr>
          <a:xfrm>
            <a:off x="2366010"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6"/>
          <p:cNvSpPr/>
          <p:nvPr>
            <p:ph idx="3" type="body"/>
          </p:nvPr>
        </p:nvSpPr>
        <p:spPr>
          <a:xfrm>
            <a:off x="399821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6"/>
          <p:cNvSpPr/>
          <p:nvPr>
            <p:ph idx="4" type="body"/>
          </p:nvPr>
        </p:nvSpPr>
        <p:spPr>
          <a:xfrm>
            <a:off x="5582412"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6"/>
          <p:cNvSpPr/>
          <p:nvPr>
            <p:ph idx="5" type="body"/>
          </p:nvPr>
        </p:nvSpPr>
        <p:spPr>
          <a:xfrm>
            <a:off x="722147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6"/>
          <p:cNvSpPr txBox="1"/>
          <p:nvPr>
            <p:ph idx="6" type="body"/>
          </p:nvPr>
        </p:nvSpPr>
        <p:spPr>
          <a:xfrm>
            <a:off x="618076" y="3243834"/>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6"/>
          <p:cNvSpPr txBox="1"/>
          <p:nvPr>
            <p:ph idx="7" type="body"/>
          </p:nvPr>
        </p:nvSpPr>
        <p:spPr>
          <a:xfrm>
            <a:off x="2244042" y="3245027"/>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6"/>
          <p:cNvSpPr txBox="1"/>
          <p:nvPr>
            <p:ph idx="8" type="body"/>
          </p:nvPr>
        </p:nvSpPr>
        <p:spPr>
          <a:xfrm>
            <a:off x="3876246" y="3235231"/>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6"/>
          <p:cNvSpPr txBox="1"/>
          <p:nvPr>
            <p:ph idx="9" type="body"/>
          </p:nvPr>
        </p:nvSpPr>
        <p:spPr>
          <a:xfrm>
            <a:off x="5459894" y="3239958"/>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6"/>
          <p:cNvSpPr txBox="1"/>
          <p:nvPr>
            <p:ph idx="13" type="body"/>
          </p:nvPr>
        </p:nvSpPr>
        <p:spPr>
          <a:xfrm>
            <a:off x="7099506" y="3239958"/>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6"/>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89" name="Google Shape;89;p16"/>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6"/>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bg>
      <p:bgPr>
        <a:solidFill>
          <a:schemeClr val="dk2"/>
        </a:solidFill>
      </p:bgPr>
    </p:bg>
    <p:spTree>
      <p:nvGrpSpPr>
        <p:cNvPr id="91" name="Shape 91"/>
        <p:cNvGrpSpPr/>
        <p:nvPr/>
      </p:nvGrpSpPr>
      <p:grpSpPr>
        <a:xfrm>
          <a:off x="0" y="0"/>
          <a:ext cx="0" cy="0"/>
          <a:chOff x="0" y="0"/>
          <a:chExt cx="0" cy="0"/>
        </a:xfrm>
      </p:grpSpPr>
      <p:sp>
        <p:nvSpPr>
          <p:cNvPr id="92" name="Google Shape;92;p17"/>
          <p:cNvSpPr/>
          <p:nvPr/>
        </p:nvSpPr>
        <p:spPr>
          <a:xfrm>
            <a:off x="607165" y="759078"/>
            <a:ext cx="5218312" cy="3796299"/>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93" name="Google Shape;93;p17"/>
          <p:cNvSpPr/>
          <p:nvPr/>
        </p:nvSpPr>
        <p:spPr>
          <a:xfrm>
            <a:off x="450254" y="587068"/>
            <a:ext cx="5218312" cy="3796299"/>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94" name="Google Shape;94;p17"/>
          <p:cNvSpPr txBox="1"/>
          <p:nvPr>
            <p:ph type="title"/>
          </p:nvPr>
        </p:nvSpPr>
        <p:spPr>
          <a:xfrm>
            <a:off x="1042416" y="1289304"/>
            <a:ext cx="3778758" cy="1282446"/>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17"/>
          <p:cNvSpPr/>
          <p:nvPr>
            <p:ph idx="2" type="pic"/>
          </p:nvPr>
        </p:nvSpPr>
        <p:spPr>
          <a:xfrm>
            <a:off x="6222492" y="0"/>
            <a:ext cx="2921508" cy="5143500"/>
          </a:xfrm>
          <a:prstGeom prst="rect">
            <a:avLst/>
          </a:prstGeom>
          <a:solidFill>
            <a:schemeClr val="accent1"/>
          </a:solidFill>
          <a:ln>
            <a:noFill/>
          </a:ln>
        </p:spPr>
      </p:sp>
      <p:sp>
        <p:nvSpPr>
          <p:cNvPr id="96" name="Google Shape;96;p17"/>
          <p:cNvSpPr txBox="1"/>
          <p:nvPr>
            <p:ph idx="1" type="body"/>
          </p:nvPr>
        </p:nvSpPr>
        <p:spPr>
          <a:xfrm>
            <a:off x="1042416" y="2290572"/>
            <a:ext cx="3758184" cy="1597914"/>
          </a:xfrm>
          <a:prstGeom prst="rect">
            <a:avLst/>
          </a:prstGeom>
          <a:noFill/>
          <a:ln>
            <a:noFill/>
          </a:ln>
        </p:spPr>
        <p:txBody>
          <a:bodyPr anchorCtr="0" anchor="t" bIns="34275" lIns="68575" spcFirstLastPara="1" rIns="68575" wrap="square" tIns="34275">
            <a:noAutofit/>
          </a:bodyPr>
          <a:lstStyle>
            <a:lvl1pPr indent="-228600" lvl="0" marL="457200" algn="l">
              <a:lnSpc>
                <a:spcPct val="120000"/>
              </a:lnSpc>
              <a:spcBef>
                <a:spcPts val="0"/>
              </a:spcBef>
              <a:spcAft>
                <a:spcPts val="0"/>
              </a:spcAft>
              <a:buClr>
                <a:schemeClr val="dk1"/>
              </a:buClr>
              <a:buSzPts val="1200"/>
              <a:buNone/>
              <a:defRPr sz="1200"/>
            </a:lvl1pPr>
            <a:lvl2pPr indent="-298450" lvl="1" marL="914400" algn="l">
              <a:lnSpc>
                <a:spcPct val="90000"/>
              </a:lnSpc>
              <a:spcBef>
                <a:spcPts val="400"/>
              </a:spcBef>
              <a:spcAft>
                <a:spcPts val="0"/>
              </a:spcAft>
              <a:buClr>
                <a:schemeClr val="dk1"/>
              </a:buClr>
              <a:buSzPts val="1100"/>
              <a:buChar char="•"/>
              <a:defRPr sz="1100"/>
            </a:lvl2pPr>
            <a:lvl3pPr indent="-285750" lvl="2" marL="1371600" algn="l">
              <a:lnSpc>
                <a:spcPct val="90000"/>
              </a:lnSpc>
              <a:spcBef>
                <a:spcPts val="400"/>
              </a:spcBef>
              <a:spcAft>
                <a:spcPts val="0"/>
              </a:spcAft>
              <a:buClr>
                <a:schemeClr val="dk1"/>
              </a:buClr>
              <a:buSzPts val="900"/>
              <a:buChar char="•"/>
              <a:defRPr sz="900"/>
            </a:lvl3pPr>
            <a:lvl4pPr indent="-279400" lvl="3" marL="1828800" algn="l">
              <a:lnSpc>
                <a:spcPct val="90000"/>
              </a:lnSpc>
              <a:spcBef>
                <a:spcPts val="400"/>
              </a:spcBef>
              <a:spcAft>
                <a:spcPts val="0"/>
              </a:spcAft>
              <a:buClr>
                <a:schemeClr val="dk1"/>
              </a:buClr>
              <a:buSzPts val="800"/>
              <a:buChar char="•"/>
              <a:defRPr sz="800"/>
            </a:lvl4pPr>
            <a:lvl5pPr indent="-279400" lvl="4" marL="2286000" algn="l">
              <a:lnSpc>
                <a:spcPct val="90000"/>
              </a:lnSpc>
              <a:spcBef>
                <a:spcPts val="400"/>
              </a:spcBef>
              <a:spcAft>
                <a:spcPts val="0"/>
              </a:spcAft>
              <a:buClr>
                <a:schemeClr val="dk1"/>
              </a:buClr>
              <a:buSzPts val="8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97" name="Google Shape;97;p17"/>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98" name="Google Shape;98;p17"/>
          <p:cNvSpPr txBox="1"/>
          <p:nvPr>
            <p:ph idx="12" type="sldNum"/>
          </p:nvPr>
        </p:nvSpPr>
        <p:spPr>
          <a:xfrm>
            <a:off x="297180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sz="800">
                <a:solidFill>
                  <a:schemeClr val="lt1"/>
                </a:solidFill>
                <a:latin typeface="Century Gothic"/>
                <a:ea typeface="Century Gothic"/>
                <a:cs typeface="Century Gothic"/>
                <a:sym typeface="Century Gothic"/>
              </a:defRPr>
            </a:lvl1pPr>
            <a:lvl2pPr indent="0" lvl="1" marL="0" algn="ctr">
              <a:spcBef>
                <a:spcPts val="0"/>
              </a:spcBef>
              <a:buNone/>
              <a:defRPr sz="800">
                <a:solidFill>
                  <a:schemeClr val="lt1"/>
                </a:solidFill>
                <a:latin typeface="Century Gothic"/>
                <a:ea typeface="Century Gothic"/>
                <a:cs typeface="Century Gothic"/>
                <a:sym typeface="Century Gothic"/>
              </a:defRPr>
            </a:lvl2pPr>
            <a:lvl3pPr indent="0" lvl="2" marL="0" algn="ctr">
              <a:spcBef>
                <a:spcPts val="0"/>
              </a:spcBef>
              <a:buNone/>
              <a:defRPr sz="800">
                <a:solidFill>
                  <a:schemeClr val="lt1"/>
                </a:solidFill>
                <a:latin typeface="Century Gothic"/>
                <a:ea typeface="Century Gothic"/>
                <a:cs typeface="Century Gothic"/>
                <a:sym typeface="Century Gothic"/>
              </a:defRPr>
            </a:lvl3pPr>
            <a:lvl4pPr indent="0" lvl="3" marL="0" algn="ctr">
              <a:spcBef>
                <a:spcPts val="0"/>
              </a:spcBef>
              <a:buNone/>
              <a:defRPr sz="800">
                <a:solidFill>
                  <a:schemeClr val="lt1"/>
                </a:solidFill>
                <a:latin typeface="Century Gothic"/>
                <a:ea typeface="Century Gothic"/>
                <a:cs typeface="Century Gothic"/>
                <a:sym typeface="Century Gothic"/>
              </a:defRPr>
            </a:lvl4pPr>
            <a:lvl5pPr indent="0" lvl="4" marL="0" algn="ctr">
              <a:spcBef>
                <a:spcPts val="0"/>
              </a:spcBef>
              <a:buNone/>
              <a:defRPr sz="800">
                <a:solidFill>
                  <a:schemeClr val="lt1"/>
                </a:solidFill>
                <a:latin typeface="Century Gothic"/>
                <a:ea typeface="Century Gothic"/>
                <a:cs typeface="Century Gothic"/>
                <a:sym typeface="Century Gothic"/>
              </a:defRPr>
            </a:lvl5pPr>
            <a:lvl6pPr indent="0" lvl="5" marL="0" algn="ctr">
              <a:spcBef>
                <a:spcPts val="0"/>
              </a:spcBef>
              <a:buNone/>
              <a:defRPr sz="800">
                <a:solidFill>
                  <a:schemeClr val="lt1"/>
                </a:solidFill>
                <a:latin typeface="Century Gothic"/>
                <a:ea typeface="Century Gothic"/>
                <a:cs typeface="Century Gothic"/>
                <a:sym typeface="Century Gothic"/>
              </a:defRPr>
            </a:lvl6pPr>
            <a:lvl7pPr indent="0" lvl="6" marL="0" algn="ctr">
              <a:spcBef>
                <a:spcPts val="0"/>
              </a:spcBef>
              <a:buNone/>
              <a:defRPr sz="800">
                <a:solidFill>
                  <a:schemeClr val="lt1"/>
                </a:solidFill>
                <a:latin typeface="Century Gothic"/>
                <a:ea typeface="Century Gothic"/>
                <a:cs typeface="Century Gothic"/>
                <a:sym typeface="Century Gothic"/>
              </a:defRPr>
            </a:lvl7pPr>
            <a:lvl8pPr indent="0" lvl="7" marL="0" algn="ctr">
              <a:spcBef>
                <a:spcPts val="0"/>
              </a:spcBef>
              <a:buNone/>
              <a:defRPr sz="800">
                <a:solidFill>
                  <a:schemeClr val="lt1"/>
                </a:solidFill>
                <a:latin typeface="Century Gothic"/>
                <a:ea typeface="Century Gothic"/>
                <a:cs typeface="Century Gothic"/>
                <a:sym typeface="Century Gothic"/>
              </a:defRPr>
            </a:lvl8pPr>
            <a:lvl9pPr indent="0" lvl="8" marL="0" algn="ctr">
              <a:spcBef>
                <a:spcPts val="0"/>
              </a:spcBef>
              <a:buNone/>
              <a:defRPr sz="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grpSp>
        <p:nvGrpSpPr>
          <p:cNvPr id="99" name="Google Shape;99;p17"/>
          <p:cNvGrpSpPr/>
          <p:nvPr/>
        </p:nvGrpSpPr>
        <p:grpSpPr>
          <a:xfrm>
            <a:off x="0" y="4895251"/>
            <a:ext cx="6220615" cy="4213"/>
            <a:chOff x="0" y="6527001"/>
            <a:chExt cx="8294153" cy="5617"/>
          </a:xfrm>
        </p:grpSpPr>
        <p:cxnSp>
          <p:nvCxnSpPr>
            <p:cNvPr id="100" name="Google Shape;100;p17"/>
            <p:cNvCxnSpPr/>
            <p:nvPr/>
          </p:nvCxnSpPr>
          <p:spPr>
            <a:xfrm>
              <a:off x="0" y="6527001"/>
              <a:ext cx="3935513" cy="5617"/>
            </a:xfrm>
            <a:prstGeom prst="straightConnector1">
              <a:avLst/>
            </a:prstGeom>
            <a:noFill/>
            <a:ln cap="flat" cmpd="sng" w="12700">
              <a:solidFill>
                <a:schemeClr val="lt1"/>
              </a:solidFill>
              <a:prstDash val="solid"/>
              <a:miter lim="800000"/>
              <a:headEnd len="sm" w="sm" type="none"/>
              <a:tailEnd len="sm" w="sm" type="none"/>
            </a:ln>
          </p:spPr>
        </p:cxnSp>
        <p:cxnSp>
          <p:nvCxnSpPr>
            <p:cNvPr id="101" name="Google Shape;101;p17"/>
            <p:cNvCxnSpPr/>
            <p:nvPr/>
          </p:nvCxnSpPr>
          <p:spPr>
            <a:xfrm>
              <a:off x="4358640" y="6527001"/>
              <a:ext cx="3935513" cy="5617"/>
            </a:xfrm>
            <a:prstGeom prst="straightConnector1">
              <a:avLst/>
            </a:prstGeom>
            <a:noFill/>
            <a:ln cap="flat" cmpd="sng" w="12700">
              <a:solidFill>
                <a:schemeClr val="lt1"/>
              </a:solidFill>
              <a:prstDash val="solid"/>
              <a:miter lim="800000"/>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showMasterSp="0">
  <p:cSld name="List">
    <p:bg>
      <p:bgPr>
        <a:solidFill>
          <a:schemeClr val="accent4"/>
        </a:solidFill>
      </p:bgPr>
    </p:bg>
    <p:spTree>
      <p:nvGrpSpPr>
        <p:cNvPr id="102" name="Shape 102"/>
        <p:cNvGrpSpPr/>
        <p:nvPr/>
      </p:nvGrpSpPr>
      <p:grpSpPr>
        <a:xfrm>
          <a:off x="0" y="0"/>
          <a:ext cx="0" cy="0"/>
          <a:chOff x="0" y="0"/>
          <a:chExt cx="0" cy="0"/>
        </a:xfrm>
      </p:grpSpPr>
      <p:sp>
        <p:nvSpPr>
          <p:cNvPr id="103" name="Google Shape;103;p18"/>
          <p:cNvSpPr txBox="1"/>
          <p:nvPr>
            <p:ph type="title"/>
          </p:nvPr>
        </p:nvSpPr>
        <p:spPr>
          <a:xfrm>
            <a:off x="548640" y="1460754"/>
            <a:ext cx="2407158" cy="214655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dk1"/>
              </a:buClr>
              <a:buSzPts val="4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18"/>
          <p:cNvSpPr/>
          <p:nvPr/>
        </p:nvSpPr>
        <p:spPr>
          <a:xfrm>
            <a:off x="4205339" y="26028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accent2"/>
              </a:solidFill>
              <a:latin typeface="Century Gothic"/>
              <a:ea typeface="Century Gothic"/>
              <a:cs typeface="Century Gothic"/>
              <a:sym typeface="Century Gothic"/>
            </a:endParaRPr>
          </a:p>
        </p:txBody>
      </p:sp>
      <p:sp>
        <p:nvSpPr>
          <p:cNvPr id="105" name="Google Shape;105;p18"/>
          <p:cNvSpPr/>
          <p:nvPr/>
        </p:nvSpPr>
        <p:spPr>
          <a:xfrm>
            <a:off x="4205339" y="121775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06" name="Google Shape;106;p18"/>
          <p:cNvSpPr/>
          <p:nvPr/>
        </p:nvSpPr>
        <p:spPr>
          <a:xfrm>
            <a:off x="4205339" y="2194467"/>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07" name="Google Shape;107;p18"/>
          <p:cNvSpPr/>
          <p:nvPr/>
        </p:nvSpPr>
        <p:spPr>
          <a:xfrm>
            <a:off x="4205340" y="3167277"/>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08" name="Google Shape;108;p18"/>
          <p:cNvSpPr/>
          <p:nvPr/>
        </p:nvSpPr>
        <p:spPr>
          <a:xfrm>
            <a:off x="4205340" y="413960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09" name="Google Shape;109;p18"/>
          <p:cNvSpPr/>
          <p:nvPr/>
        </p:nvSpPr>
        <p:spPr>
          <a:xfrm>
            <a:off x="3261559" y="122830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10" name="Google Shape;110;p18"/>
          <p:cNvSpPr/>
          <p:nvPr/>
        </p:nvSpPr>
        <p:spPr>
          <a:xfrm>
            <a:off x="3261559" y="219543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11" name="Google Shape;111;p18"/>
          <p:cNvSpPr/>
          <p:nvPr/>
        </p:nvSpPr>
        <p:spPr>
          <a:xfrm>
            <a:off x="3261559" y="3207755"/>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12" name="Google Shape;112;p18"/>
          <p:cNvSpPr/>
          <p:nvPr/>
        </p:nvSpPr>
        <p:spPr>
          <a:xfrm>
            <a:off x="3261559" y="4176406"/>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13" name="Google Shape;113;p18"/>
          <p:cNvSpPr/>
          <p:nvPr/>
        </p:nvSpPr>
        <p:spPr>
          <a:xfrm>
            <a:off x="3261559" y="27083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14" name="Google Shape;114;p18"/>
          <p:cNvSpPr/>
          <p:nvPr/>
        </p:nvSpPr>
        <p:spPr>
          <a:xfrm>
            <a:off x="4134295" y="18107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15" name="Google Shape;115;p18"/>
          <p:cNvSpPr/>
          <p:nvPr/>
        </p:nvSpPr>
        <p:spPr>
          <a:xfrm>
            <a:off x="4134295" y="113854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16" name="Google Shape;116;p18"/>
          <p:cNvSpPr/>
          <p:nvPr/>
        </p:nvSpPr>
        <p:spPr>
          <a:xfrm>
            <a:off x="4134295" y="2105672"/>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17" name="Google Shape;117;p18"/>
          <p:cNvSpPr/>
          <p:nvPr/>
        </p:nvSpPr>
        <p:spPr>
          <a:xfrm>
            <a:off x="4134296" y="3088065"/>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18" name="Google Shape;118;p18"/>
          <p:cNvSpPr/>
          <p:nvPr/>
        </p:nvSpPr>
        <p:spPr>
          <a:xfrm>
            <a:off x="4134296" y="406039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Century Gothic"/>
              <a:ea typeface="Century Gothic"/>
              <a:cs typeface="Century Gothic"/>
              <a:sym typeface="Century Gothic"/>
            </a:endParaRPr>
          </a:p>
        </p:txBody>
      </p:sp>
      <p:sp>
        <p:nvSpPr>
          <p:cNvPr id="119" name="Google Shape;119;p18"/>
          <p:cNvSpPr/>
          <p:nvPr/>
        </p:nvSpPr>
        <p:spPr>
          <a:xfrm>
            <a:off x="3217974" y="22725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20" name="Google Shape;120;p18"/>
          <p:cNvSpPr/>
          <p:nvPr/>
        </p:nvSpPr>
        <p:spPr>
          <a:xfrm>
            <a:off x="3217974" y="118472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21" name="Google Shape;121;p18"/>
          <p:cNvSpPr/>
          <p:nvPr/>
        </p:nvSpPr>
        <p:spPr>
          <a:xfrm>
            <a:off x="3217974" y="215185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22" name="Google Shape;122;p18"/>
          <p:cNvSpPr/>
          <p:nvPr/>
        </p:nvSpPr>
        <p:spPr>
          <a:xfrm>
            <a:off x="3217974" y="3163368"/>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23" name="Google Shape;123;p18"/>
          <p:cNvSpPr/>
          <p:nvPr/>
        </p:nvSpPr>
        <p:spPr>
          <a:xfrm>
            <a:off x="3217974" y="4132821"/>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24" name="Google Shape;124;p18"/>
          <p:cNvSpPr/>
          <p:nvPr>
            <p:ph idx="2" type="pic"/>
          </p:nvPr>
        </p:nvSpPr>
        <p:spPr>
          <a:xfrm>
            <a:off x="3341643" y="350921"/>
            <a:ext cx="480060" cy="480060"/>
          </a:xfrm>
          <a:prstGeom prst="rect">
            <a:avLst/>
          </a:prstGeom>
          <a:noFill/>
          <a:ln>
            <a:noFill/>
          </a:ln>
        </p:spPr>
      </p:sp>
      <p:sp>
        <p:nvSpPr>
          <p:cNvPr id="125" name="Google Shape;125;p18"/>
          <p:cNvSpPr txBox="1"/>
          <p:nvPr>
            <p:ph idx="1" type="body"/>
          </p:nvPr>
        </p:nvSpPr>
        <p:spPr>
          <a:xfrm>
            <a:off x="4327398" y="342900"/>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18"/>
          <p:cNvSpPr txBox="1"/>
          <p:nvPr>
            <p:ph idx="3" type="body"/>
          </p:nvPr>
        </p:nvSpPr>
        <p:spPr>
          <a:xfrm>
            <a:off x="4327398" y="585482"/>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18"/>
          <p:cNvSpPr/>
          <p:nvPr>
            <p:ph idx="4" type="pic"/>
          </p:nvPr>
        </p:nvSpPr>
        <p:spPr>
          <a:xfrm>
            <a:off x="3341643" y="1308392"/>
            <a:ext cx="480060" cy="480060"/>
          </a:xfrm>
          <a:prstGeom prst="rect">
            <a:avLst/>
          </a:prstGeom>
          <a:noFill/>
          <a:ln>
            <a:noFill/>
          </a:ln>
        </p:spPr>
      </p:sp>
      <p:sp>
        <p:nvSpPr>
          <p:cNvPr id="128" name="Google Shape;128;p18"/>
          <p:cNvSpPr txBox="1"/>
          <p:nvPr>
            <p:ph idx="5" type="body"/>
          </p:nvPr>
        </p:nvSpPr>
        <p:spPr>
          <a:xfrm>
            <a:off x="4327398" y="1309878"/>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18"/>
          <p:cNvSpPr txBox="1"/>
          <p:nvPr>
            <p:ph idx="6" type="body"/>
          </p:nvPr>
        </p:nvSpPr>
        <p:spPr>
          <a:xfrm>
            <a:off x="4327398" y="1552460"/>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8"/>
          <p:cNvSpPr/>
          <p:nvPr>
            <p:ph idx="7" type="pic"/>
          </p:nvPr>
        </p:nvSpPr>
        <p:spPr>
          <a:xfrm>
            <a:off x="3341643" y="2275521"/>
            <a:ext cx="480060" cy="480060"/>
          </a:xfrm>
          <a:prstGeom prst="rect">
            <a:avLst/>
          </a:prstGeom>
          <a:noFill/>
          <a:ln>
            <a:noFill/>
          </a:ln>
        </p:spPr>
      </p:sp>
      <p:sp>
        <p:nvSpPr>
          <p:cNvPr id="131" name="Google Shape;131;p18"/>
          <p:cNvSpPr txBox="1"/>
          <p:nvPr>
            <p:ph idx="8" type="body"/>
          </p:nvPr>
        </p:nvSpPr>
        <p:spPr>
          <a:xfrm>
            <a:off x="4327398" y="2276856"/>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18"/>
          <p:cNvSpPr txBox="1"/>
          <p:nvPr>
            <p:ph idx="9" type="body"/>
          </p:nvPr>
        </p:nvSpPr>
        <p:spPr>
          <a:xfrm>
            <a:off x="4327398" y="2519438"/>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18"/>
          <p:cNvSpPr/>
          <p:nvPr>
            <p:ph idx="13" type="pic"/>
          </p:nvPr>
        </p:nvSpPr>
        <p:spPr>
          <a:xfrm>
            <a:off x="3341643" y="3287037"/>
            <a:ext cx="480060" cy="480060"/>
          </a:xfrm>
          <a:prstGeom prst="rect">
            <a:avLst/>
          </a:prstGeom>
          <a:noFill/>
          <a:ln>
            <a:noFill/>
          </a:ln>
        </p:spPr>
      </p:sp>
      <p:sp>
        <p:nvSpPr>
          <p:cNvPr id="134" name="Google Shape;134;p18"/>
          <p:cNvSpPr txBox="1"/>
          <p:nvPr>
            <p:ph idx="14" type="body"/>
          </p:nvPr>
        </p:nvSpPr>
        <p:spPr>
          <a:xfrm>
            <a:off x="4327398" y="3243834"/>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18"/>
          <p:cNvSpPr txBox="1"/>
          <p:nvPr>
            <p:ph idx="15" type="body"/>
          </p:nvPr>
        </p:nvSpPr>
        <p:spPr>
          <a:xfrm>
            <a:off x="4327398" y="3486416"/>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18"/>
          <p:cNvSpPr/>
          <p:nvPr>
            <p:ph idx="16" type="pic"/>
          </p:nvPr>
        </p:nvSpPr>
        <p:spPr>
          <a:xfrm>
            <a:off x="3341643" y="4256490"/>
            <a:ext cx="480060" cy="480060"/>
          </a:xfrm>
          <a:prstGeom prst="rect">
            <a:avLst/>
          </a:prstGeom>
          <a:noFill/>
          <a:ln>
            <a:noFill/>
          </a:ln>
        </p:spPr>
      </p:sp>
      <p:sp>
        <p:nvSpPr>
          <p:cNvPr id="137" name="Google Shape;137;p18"/>
          <p:cNvSpPr txBox="1"/>
          <p:nvPr>
            <p:ph idx="17" type="body"/>
          </p:nvPr>
        </p:nvSpPr>
        <p:spPr>
          <a:xfrm>
            <a:off x="4327398" y="4210812"/>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18"/>
          <p:cNvSpPr txBox="1"/>
          <p:nvPr>
            <p:ph idx="18" type="body"/>
          </p:nvPr>
        </p:nvSpPr>
        <p:spPr>
          <a:xfrm>
            <a:off x="4327398" y="4453394"/>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accent5"/>
        </a:solidFill>
      </p:bgPr>
    </p:bg>
    <p:spTree>
      <p:nvGrpSpPr>
        <p:cNvPr id="139" name="Shape 139"/>
        <p:cNvGrpSpPr/>
        <p:nvPr/>
      </p:nvGrpSpPr>
      <p:grpSpPr>
        <a:xfrm>
          <a:off x="0" y="0"/>
          <a:ext cx="0" cy="0"/>
          <a:chOff x="0" y="0"/>
          <a:chExt cx="0" cy="0"/>
        </a:xfrm>
      </p:grpSpPr>
      <p:sp>
        <p:nvSpPr>
          <p:cNvPr id="140" name="Google Shape;140;p19"/>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lvl1pPr lvl="0">
              <a:spcBef>
                <a:spcPts val="0"/>
              </a:spcBef>
              <a:spcAft>
                <a:spcPts val="0"/>
              </a:spcAft>
              <a:buClr>
                <a:schemeClr val="dk1"/>
              </a:buClr>
              <a:buSzPts val="1400"/>
              <a:buNone/>
              <a:defRPr sz="3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19"/>
          <p:cNvSpPr txBox="1"/>
          <p:nvPr>
            <p:ph idx="1" type="body"/>
          </p:nvPr>
        </p:nvSpPr>
        <p:spPr>
          <a:xfrm>
            <a:off x="363474" y="1357884"/>
            <a:ext cx="8250174" cy="312039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19"/>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9"/>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19"/>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accent4"/>
        </a:solidFill>
      </p:bgPr>
    </p:bg>
    <p:spTree>
      <p:nvGrpSpPr>
        <p:cNvPr id="145" name="Shape 145"/>
        <p:cNvGrpSpPr/>
        <p:nvPr/>
      </p:nvGrpSpPr>
      <p:grpSpPr>
        <a:xfrm>
          <a:off x="0" y="0"/>
          <a:ext cx="0" cy="0"/>
          <a:chOff x="0" y="0"/>
          <a:chExt cx="0" cy="0"/>
        </a:xfrm>
      </p:grpSpPr>
      <p:sp>
        <p:nvSpPr>
          <p:cNvPr id="146" name="Google Shape;146;p20"/>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20"/>
          <p:cNvSpPr/>
          <p:nvPr/>
        </p:nvSpPr>
        <p:spPr>
          <a:xfrm>
            <a:off x="6278207" y="1579561"/>
            <a:ext cx="2437177"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48" name="Google Shape;148;p20"/>
          <p:cNvSpPr/>
          <p:nvPr/>
        </p:nvSpPr>
        <p:spPr>
          <a:xfrm>
            <a:off x="3449425" y="1579561"/>
            <a:ext cx="2437178"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49" name="Google Shape;149;p20"/>
          <p:cNvSpPr/>
          <p:nvPr/>
        </p:nvSpPr>
        <p:spPr>
          <a:xfrm>
            <a:off x="606054" y="1579561"/>
            <a:ext cx="2437178"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50" name="Google Shape;150;p20"/>
          <p:cNvSpPr txBox="1"/>
          <p:nvPr>
            <p:ph idx="1" type="body"/>
          </p:nvPr>
        </p:nvSpPr>
        <p:spPr>
          <a:xfrm>
            <a:off x="51435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20"/>
          <p:cNvSpPr txBox="1"/>
          <p:nvPr>
            <p:ph idx="2" type="body"/>
          </p:nvPr>
        </p:nvSpPr>
        <p:spPr>
          <a:xfrm>
            <a:off x="699516"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20"/>
          <p:cNvSpPr txBox="1"/>
          <p:nvPr>
            <p:ph idx="3" type="body"/>
          </p:nvPr>
        </p:nvSpPr>
        <p:spPr>
          <a:xfrm>
            <a:off x="336042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20"/>
          <p:cNvSpPr txBox="1"/>
          <p:nvPr>
            <p:ph idx="4" type="body"/>
          </p:nvPr>
        </p:nvSpPr>
        <p:spPr>
          <a:xfrm>
            <a:off x="3536905"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20"/>
          <p:cNvSpPr txBox="1"/>
          <p:nvPr>
            <p:ph idx="5" type="body"/>
          </p:nvPr>
        </p:nvSpPr>
        <p:spPr>
          <a:xfrm>
            <a:off x="6185916"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0"/>
          <p:cNvSpPr txBox="1"/>
          <p:nvPr>
            <p:ph idx="6" type="body"/>
          </p:nvPr>
        </p:nvSpPr>
        <p:spPr>
          <a:xfrm>
            <a:off x="6367436"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20"/>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20"/>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0"/>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chemeClr val="accent2"/>
        </a:solidFill>
      </p:bgPr>
    </p:bg>
    <p:spTree>
      <p:nvGrpSpPr>
        <p:cNvPr id="159" name="Shape 159"/>
        <p:cNvGrpSpPr/>
        <p:nvPr/>
      </p:nvGrpSpPr>
      <p:grpSpPr>
        <a:xfrm>
          <a:off x="0" y="0"/>
          <a:ext cx="0" cy="0"/>
          <a:chOff x="0" y="0"/>
          <a:chExt cx="0" cy="0"/>
        </a:xfrm>
      </p:grpSpPr>
      <p:sp>
        <p:nvSpPr>
          <p:cNvPr id="160" name="Google Shape;160;p21"/>
          <p:cNvSpPr/>
          <p:nvPr/>
        </p:nvSpPr>
        <p:spPr>
          <a:xfrm>
            <a:off x="4050539" y="898933"/>
            <a:ext cx="4585823" cy="3595931"/>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61" name="Google Shape;161;p21"/>
          <p:cNvSpPr/>
          <p:nvPr/>
        </p:nvSpPr>
        <p:spPr>
          <a:xfrm>
            <a:off x="3897393" y="628650"/>
            <a:ext cx="4585823" cy="3686176"/>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62" name="Google Shape;162;p21"/>
          <p:cNvSpPr txBox="1"/>
          <p:nvPr>
            <p:ph type="title"/>
          </p:nvPr>
        </p:nvSpPr>
        <p:spPr>
          <a:xfrm>
            <a:off x="4483518" y="1337310"/>
            <a:ext cx="3719866" cy="872072"/>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3" name="Google Shape;163;p21"/>
          <p:cNvSpPr/>
          <p:nvPr>
            <p:ph idx="2" type="pic"/>
          </p:nvPr>
        </p:nvSpPr>
        <p:spPr>
          <a:xfrm>
            <a:off x="0" y="0"/>
            <a:ext cx="3263346" cy="5143500"/>
          </a:xfrm>
          <a:prstGeom prst="rect">
            <a:avLst/>
          </a:prstGeom>
          <a:solidFill>
            <a:schemeClr val="accent5"/>
          </a:solidFill>
          <a:ln>
            <a:noFill/>
          </a:ln>
        </p:spPr>
      </p:sp>
      <p:sp>
        <p:nvSpPr>
          <p:cNvPr id="164" name="Google Shape;164;p21"/>
          <p:cNvSpPr txBox="1"/>
          <p:nvPr>
            <p:ph idx="1" type="body"/>
          </p:nvPr>
        </p:nvSpPr>
        <p:spPr>
          <a:xfrm>
            <a:off x="4471416" y="2208276"/>
            <a:ext cx="3614166" cy="159791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200"/>
              <a:buNone/>
              <a:defRPr sz="1200"/>
            </a:lvl1pPr>
            <a:lvl2pPr indent="-298450" lvl="1" marL="914400" algn="l">
              <a:lnSpc>
                <a:spcPct val="90000"/>
              </a:lnSpc>
              <a:spcBef>
                <a:spcPts val="400"/>
              </a:spcBef>
              <a:spcAft>
                <a:spcPts val="0"/>
              </a:spcAft>
              <a:buClr>
                <a:schemeClr val="dk1"/>
              </a:buClr>
              <a:buSzPts val="1100"/>
              <a:buChar char="•"/>
              <a:defRPr sz="1100"/>
            </a:lvl2pPr>
            <a:lvl3pPr indent="-285750" lvl="2" marL="1371600" algn="l">
              <a:lnSpc>
                <a:spcPct val="90000"/>
              </a:lnSpc>
              <a:spcBef>
                <a:spcPts val="400"/>
              </a:spcBef>
              <a:spcAft>
                <a:spcPts val="0"/>
              </a:spcAft>
              <a:buClr>
                <a:schemeClr val="dk1"/>
              </a:buClr>
              <a:buSzPts val="900"/>
              <a:buChar char="•"/>
              <a:defRPr sz="900"/>
            </a:lvl3pPr>
            <a:lvl4pPr indent="-279400" lvl="3" marL="1828800" algn="l">
              <a:lnSpc>
                <a:spcPct val="90000"/>
              </a:lnSpc>
              <a:spcBef>
                <a:spcPts val="400"/>
              </a:spcBef>
              <a:spcAft>
                <a:spcPts val="0"/>
              </a:spcAft>
              <a:buClr>
                <a:schemeClr val="dk1"/>
              </a:buClr>
              <a:buSzPts val="800"/>
              <a:buChar char="•"/>
              <a:defRPr sz="800"/>
            </a:lvl4pPr>
            <a:lvl5pPr indent="-279400" lvl="4" marL="2286000" algn="l">
              <a:lnSpc>
                <a:spcPct val="90000"/>
              </a:lnSpc>
              <a:spcBef>
                <a:spcPts val="400"/>
              </a:spcBef>
              <a:spcAft>
                <a:spcPts val="0"/>
              </a:spcAft>
              <a:buClr>
                <a:schemeClr val="dk1"/>
              </a:buClr>
              <a:buSzPts val="8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1"/>
          <p:cNvSpPr txBox="1"/>
          <p:nvPr>
            <p:ph idx="12" type="sldNum"/>
          </p:nvPr>
        </p:nvSpPr>
        <p:spPr>
          <a:xfrm>
            <a:off x="6054676"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166" name="Google Shape;166;p21"/>
          <p:cNvCxnSpPr/>
          <p:nvPr/>
        </p:nvCxnSpPr>
        <p:spPr>
          <a:xfrm>
            <a:off x="3263346" y="4899464"/>
            <a:ext cx="2769817" cy="0"/>
          </a:xfrm>
          <a:prstGeom prst="straightConnector1">
            <a:avLst/>
          </a:prstGeom>
          <a:noFill/>
          <a:ln cap="flat" cmpd="sng" w="12700">
            <a:solidFill>
              <a:schemeClr val="dk1"/>
            </a:solidFill>
            <a:prstDash val="solid"/>
            <a:miter lim="800000"/>
            <a:headEnd len="sm" w="sm" type="none"/>
            <a:tailEnd len="sm" w="sm" type="none"/>
          </a:ln>
        </p:spPr>
      </p:cxnSp>
      <p:cxnSp>
        <p:nvCxnSpPr>
          <p:cNvPr id="167" name="Google Shape;167;p21"/>
          <p:cNvCxnSpPr/>
          <p:nvPr/>
        </p:nvCxnSpPr>
        <p:spPr>
          <a:xfrm>
            <a:off x="6350508" y="4895251"/>
            <a:ext cx="2793492" cy="4213"/>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168" name="Shape 168"/>
        <p:cNvGrpSpPr/>
        <p:nvPr/>
      </p:nvGrpSpPr>
      <p:grpSpPr>
        <a:xfrm>
          <a:off x="0" y="0"/>
          <a:ext cx="0" cy="0"/>
          <a:chOff x="0" y="0"/>
          <a:chExt cx="0" cy="0"/>
        </a:xfrm>
      </p:grpSpPr>
      <p:sp>
        <p:nvSpPr>
          <p:cNvPr id="169" name="Google Shape;169;p22"/>
          <p:cNvSpPr/>
          <p:nvPr/>
        </p:nvSpPr>
        <p:spPr>
          <a:xfrm>
            <a:off x="796925" y="871059"/>
            <a:ext cx="7665839" cy="3623807"/>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0" name="Google Shape;170;p22"/>
          <p:cNvSpPr/>
          <p:nvPr/>
        </p:nvSpPr>
        <p:spPr>
          <a:xfrm>
            <a:off x="643778" y="600075"/>
            <a:ext cx="7665839" cy="371475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1" name="Google Shape;171;p22"/>
          <p:cNvSpPr txBox="1"/>
          <p:nvPr>
            <p:ph type="ctrTitle"/>
          </p:nvPr>
        </p:nvSpPr>
        <p:spPr>
          <a:xfrm>
            <a:off x="1145286" y="1426464"/>
            <a:ext cx="3655314" cy="1282446"/>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22"/>
          <p:cNvSpPr txBox="1"/>
          <p:nvPr>
            <p:ph idx="1" type="subTitle"/>
          </p:nvPr>
        </p:nvSpPr>
        <p:spPr>
          <a:xfrm>
            <a:off x="1145286" y="2331720"/>
            <a:ext cx="2935224" cy="1412748"/>
          </a:xfrm>
          <a:prstGeom prst="rect">
            <a:avLst/>
          </a:prstGeom>
          <a:noFill/>
          <a:ln>
            <a:noFill/>
          </a:ln>
        </p:spPr>
        <p:txBody>
          <a:bodyPr anchorCtr="0" anchor="t" bIns="34275" lIns="68575" spcFirstLastPara="1" rIns="68575" wrap="square" tIns="34275">
            <a:noAutofit/>
          </a:bodyPr>
          <a:lstStyle>
            <a:lvl1pPr lvl="0" algn="l">
              <a:lnSpc>
                <a:spcPct val="100000"/>
              </a:lnSpc>
              <a:spcBef>
                <a:spcPts val="800"/>
              </a:spcBef>
              <a:spcAft>
                <a:spcPts val="0"/>
              </a:spcAft>
              <a:buClr>
                <a:schemeClr val="dk1"/>
              </a:buClr>
              <a:buSzPts val="1200"/>
              <a:buNone/>
              <a:defRPr sz="12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3" name="Google Shape;173;p22"/>
          <p:cNvSpPr/>
          <p:nvPr>
            <p:ph idx="2" type="pic"/>
          </p:nvPr>
        </p:nvSpPr>
        <p:spPr>
          <a:xfrm>
            <a:off x="4832612" y="609219"/>
            <a:ext cx="3477006" cy="3696462"/>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3"/>
        </a:solidFill>
      </p:bgPr>
    </p:bg>
    <p:spTree>
      <p:nvGrpSpPr>
        <p:cNvPr id="174" name="Shape 174"/>
        <p:cNvGrpSpPr/>
        <p:nvPr/>
      </p:nvGrpSpPr>
      <p:grpSpPr>
        <a:xfrm>
          <a:off x="0" y="0"/>
          <a:ext cx="0" cy="0"/>
          <a:chOff x="0" y="0"/>
          <a:chExt cx="0" cy="0"/>
        </a:xfrm>
      </p:grpSpPr>
      <p:sp>
        <p:nvSpPr>
          <p:cNvPr id="175" name="Google Shape;175;p23"/>
          <p:cNvSpPr/>
          <p:nvPr/>
        </p:nvSpPr>
        <p:spPr>
          <a:xfrm>
            <a:off x="815460" y="871059"/>
            <a:ext cx="7665839" cy="3623807"/>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rgbClr val="FAF3DF"/>
              </a:solidFill>
              <a:latin typeface="Karla"/>
              <a:ea typeface="Karla"/>
              <a:cs typeface="Karla"/>
              <a:sym typeface="Karla"/>
            </a:endParaRPr>
          </a:p>
        </p:txBody>
      </p:sp>
      <p:sp>
        <p:nvSpPr>
          <p:cNvPr id="176" name="Google Shape;176;p23"/>
          <p:cNvSpPr/>
          <p:nvPr/>
        </p:nvSpPr>
        <p:spPr>
          <a:xfrm>
            <a:off x="643778" y="600075"/>
            <a:ext cx="7665839" cy="3714751"/>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7" name="Google Shape;177;p23"/>
          <p:cNvSpPr txBox="1"/>
          <p:nvPr>
            <p:ph type="title"/>
          </p:nvPr>
        </p:nvSpPr>
        <p:spPr>
          <a:xfrm>
            <a:off x="2146554" y="1741932"/>
            <a:ext cx="4855464" cy="142646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23"/>
          <p:cNvSpPr txBox="1"/>
          <p:nvPr>
            <p:ph idx="1" type="body"/>
          </p:nvPr>
        </p:nvSpPr>
        <p:spPr>
          <a:xfrm>
            <a:off x="770906" y="606827"/>
            <a:ext cx="1349216" cy="1546622"/>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23"/>
          <p:cNvSpPr txBox="1"/>
          <p:nvPr>
            <p:ph idx="2" type="body"/>
          </p:nvPr>
        </p:nvSpPr>
        <p:spPr>
          <a:xfrm>
            <a:off x="2146554" y="3250692"/>
            <a:ext cx="1755648" cy="4389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23"/>
          <p:cNvSpPr txBox="1"/>
          <p:nvPr>
            <p:ph idx="3" type="body"/>
          </p:nvPr>
        </p:nvSpPr>
        <p:spPr>
          <a:xfrm>
            <a:off x="6960870" y="2967954"/>
            <a:ext cx="1349216" cy="1546622"/>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1" name="Google Shape;181;p23"/>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23"/>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23"/>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bg>
      <p:bgPr>
        <a:solidFill>
          <a:schemeClr val="dk2"/>
        </a:solidFill>
      </p:bgPr>
    </p:bg>
    <p:spTree>
      <p:nvGrpSpPr>
        <p:cNvPr id="184" name="Shape 184"/>
        <p:cNvGrpSpPr/>
        <p:nvPr/>
      </p:nvGrpSpPr>
      <p:grpSpPr>
        <a:xfrm>
          <a:off x="0" y="0"/>
          <a:ext cx="0" cy="0"/>
          <a:chOff x="0" y="0"/>
          <a:chExt cx="0" cy="0"/>
        </a:xfrm>
      </p:grpSpPr>
      <p:sp>
        <p:nvSpPr>
          <p:cNvPr id="185" name="Google Shape;185;p24"/>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1"/>
              </a:buClr>
              <a:buSzPts val="4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6" name="Google Shape;186;p24"/>
          <p:cNvSpPr/>
          <p:nvPr/>
        </p:nvSpPr>
        <p:spPr>
          <a:xfrm>
            <a:off x="521192" y="174806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87" name="Google Shape;187;p24"/>
          <p:cNvSpPr/>
          <p:nvPr/>
        </p:nvSpPr>
        <p:spPr>
          <a:xfrm>
            <a:off x="2655750" y="174806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88" name="Google Shape;188;p24"/>
          <p:cNvSpPr/>
          <p:nvPr/>
        </p:nvSpPr>
        <p:spPr>
          <a:xfrm>
            <a:off x="4790310" y="174630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89" name="Google Shape;189;p24"/>
          <p:cNvSpPr/>
          <p:nvPr/>
        </p:nvSpPr>
        <p:spPr>
          <a:xfrm>
            <a:off x="6924869" y="174630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190" name="Google Shape;190;p24"/>
          <p:cNvSpPr txBox="1"/>
          <p:nvPr>
            <p:ph idx="1" type="body"/>
          </p:nvPr>
        </p:nvSpPr>
        <p:spPr>
          <a:xfrm>
            <a:off x="424362"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24"/>
          <p:cNvSpPr/>
          <p:nvPr>
            <p:ph idx="2" type="pic"/>
          </p:nvPr>
        </p:nvSpPr>
        <p:spPr>
          <a:xfrm>
            <a:off x="434649" y="1644781"/>
            <a:ext cx="1865376" cy="1577340"/>
          </a:xfrm>
          <a:prstGeom prst="rect">
            <a:avLst/>
          </a:prstGeom>
          <a:noFill/>
          <a:ln cap="flat" cmpd="sng" w="25400">
            <a:solidFill>
              <a:schemeClr val="dk1"/>
            </a:solidFill>
            <a:prstDash val="solid"/>
            <a:round/>
            <a:headEnd len="sm" w="sm" type="none"/>
            <a:tailEnd len="sm" w="sm" type="none"/>
          </a:ln>
        </p:spPr>
      </p:sp>
      <p:sp>
        <p:nvSpPr>
          <p:cNvPr id="192" name="Google Shape;192;p24"/>
          <p:cNvSpPr txBox="1"/>
          <p:nvPr>
            <p:ph idx="3" type="body"/>
          </p:nvPr>
        </p:nvSpPr>
        <p:spPr>
          <a:xfrm>
            <a:off x="435165"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24"/>
          <p:cNvSpPr txBox="1"/>
          <p:nvPr>
            <p:ph idx="4" type="body"/>
          </p:nvPr>
        </p:nvSpPr>
        <p:spPr>
          <a:xfrm>
            <a:off x="2564892"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4"/>
          <p:cNvSpPr/>
          <p:nvPr>
            <p:ph idx="5" type="pic"/>
          </p:nvPr>
        </p:nvSpPr>
        <p:spPr>
          <a:xfrm>
            <a:off x="2575179" y="1644781"/>
            <a:ext cx="1865376" cy="1577340"/>
          </a:xfrm>
          <a:prstGeom prst="rect">
            <a:avLst/>
          </a:prstGeom>
          <a:noFill/>
          <a:ln cap="flat" cmpd="sng" w="25400">
            <a:solidFill>
              <a:schemeClr val="dk1"/>
            </a:solidFill>
            <a:prstDash val="solid"/>
            <a:round/>
            <a:headEnd len="sm" w="sm" type="none"/>
            <a:tailEnd len="sm" w="sm" type="none"/>
          </a:ln>
        </p:spPr>
      </p:sp>
      <p:sp>
        <p:nvSpPr>
          <p:cNvPr id="195" name="Google Shape;195;p24"/>
          <p:cNvSpPr txBox="1"/>
          <p:nvPr>
            <p:ph idx="6" type="body"/>
          </p:nvPr>
        </p:nvSpPr>
        <p:spPr>
          <a:xfrm>
            <a:off x="2564892"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4"/>
          <p:cNvSpPr txBox="1"/>
          <p:nvPr>
            <p:ph idx="7" type="body"/>
          </p:nvPr>
        </p:nvSpPr>
        <p:spPr>
          <a:xfrm>
            <a:off x="4697730"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4"/>
          <p:cNvSpPr/>
          <p:nvPr>
            <p:ph idx="8" type="pic"/>
          </p:nvPr>
        </p:nvSpPr>
        <p:spPr>
          <a:xfrm>
            <a:off x="4708017" y="1644781"/>
            <a:ext cx="1865376" cy="1577340"/>
          </a:xfrm>
          <a:prstGeom prst="rect">
            <a:avLst/>
          </a:prstGeom>
          <a:noFill/>
          <a:ln cap="flat" cmpd="sng" w="25400">
            <a:solidFill>
              <a:schemeClr val="dk1"/>
            </a:solidFill>
            <a:prstDash val="solid"/>
            <a:round/>
            <a:headEnd len="sm" w="sm" type="none"/>
            <a:tailEnd len="sm" w="sm" type="none"/>
          </a:ln>
        </p:spPr>
      </p:sp>
      <p:sp>
        <p:nvSpPr>
          <p:cNvPr id="198" name="Google Shape;198;p24"/>
          <p:cNvSpPr txBox="1"/>
          <p:nvPr>
            <p:ph idx="9" type="body"/>
          </p:nvPr>
        </p:nvSpPr>
        <p:spPr>
          <a:xfrm>
            <a:off x="4697730"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4"/>
          <p:cNvSpPr txBox="1"/>
          <p:nvPr>
            <p:ph idx="13" type="body"/>
          </p:nvPr>
        </p:nvSpPr>
        <p:spPr>
          <a:xfrm>
            <a:off x="6830568" y="1627160"/>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4"/>
          <p:cNvSpPr/>
          <p:nvPr>
            <p:ph idx="14" type="pic"/>
          </p:nvPr>
        </p:nvSpPr>
        <p:spPr>
          <a:xfrm>
            <a:off x="6840855" y="1627160"/>
            <a:ext cx="1865376" cy="1577340"/>
          </a:xfrm>
          <a:prstGeom prst="rect">
            <a:avLst/>
          </a:prstGeom>
          <a:noFill/>
          <a:ln cap="flat" cmpd="sng" w="25400">
            <a:solidFill>
              <a:schemeClr val="dk1"/>
            </a:solidFill>
            <a:prstDash val="solid"/>
            <a:round/>
            <a:headEnd len="sm" w="sm" type="none"/>
            <a:tailEnd len="sm" w="sm" type="none"/>
          </a:ln>
        </p:spPr>
      </p:sp>
      <p:sp>
        <p:nvSpPr>
          <p:cNvPr id="201" name="Google Shape;201;p24"/>
          <p:cNvSpPr txBox="1"/>
          <p:nvPr>
            <p:ph idx="15" type="body"/>
          </p:nvPr>
        </p:nvSpPr>
        <p:spPr>
          <a:xfrm>
            <a:off x="6830568"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202" name="Google Shape;202;p24"/>
          <p:cNvCxnSpPr/>
          <p:nvPr/>
        </p:nvCxnSpPr>
        <p:spPr>
          <a:xfrm>
            <a:off x="0" y="4901914"/>
            <a:ext cx="628650" cy="0"/>
          </a:xfrm>
          <a:prstGeom prst="straightConnector1">
            <a:avLst/>
          </a:prstGeom>
          <a:noFill/>
          <a:ln cap="flat" cmpd="sng" w="12700">
            <a:solidFill>
              <a:schemeClr val="lt1"/>
            </a:solidFill>
            <a:prstDash val="solid"/>
            <a:miter lim="800000"/>
            <a:headEnd len="sm" w="sm" type="none"/>
            <a:tailEnd len="sm" w="sm" type="none"/>
          </a:ln>
        </p:spPr>
      </p:cxnSp>
      <p:cxnSp>
        <p:nvCxnSpPr>
          <p:cNvPr id="203" name="Google Shape;203;p24"/>
          <p:cNvCxnSpPr/>
          <p:nvPr/>
        </p:nvCxnSpPr>
        <p:spPr>
          <a:xfrm>
            <a:off x="903769" y="4901914"/>
            <a:ext cx="3120390" cy="0"/>
          </a:xfrm>
          <a:prstGeom prst="straightConnector1">
            <a:avLst/>
          </a:prstGeom>
          <a:noFill/>
          <a:ln cap="flat" cmpd="sng" w="12700">
            <a:solidFill>
              <a:schemeClr val="lt1"/>
            </a:solidFill>
            <a:prstDash val="solid"/>
            <a:miter lim="800000"/>
            <a:headEnd len="sm" w="sm" type="none"/>
            <a:tailEnd len="sm" w="sm" type="none"/>
          </a:ln>
        </p:spPr>
      </p:cxnSp>
      <p:cxnSp>
        <p:nvCxnSpPr>
          <p:cNvPr id="204" name="Google Shape;204;p24"/>
          <p:cNvCxnSpPr/>
          <p:nvPr/>
        </p:nvCxnSpPr>
        <p:spPr>
          <a:xfrm>
            <a:off x="5101590" y="4896609"/>
            <a:ext cx="2880360" cy="0"/>
          </a:xfrm>
          <a:prstGeom prst="straightConnector1">
            <a:avLst/>
          </a:prstGeom>
          <a:noFill/>
          <a:ln cap="flat" cmpd="sng" w="12700">
            <a:solidFill>
              <a:schemeClr val="lt1"/>
            </a:solidFill>
            <a:prstDash val="solid"/>
            <a:miter lim="800000"/>
            <a:headEnd len="sm" w="sm" type="none"/>
            <a:tailEnd len="sm" w="sm" type="none"/>
          </a:ln>
        </p:spPr>
      </p:cxnSp>
      <p:cxnSp>
        <p:nvCxnSpPr>
          <p:cNvPr id="205" name="Google Shape;205;p24"/>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206" name="Google Shape;206;p24"/>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sz="800">
                <a:solidFill>
                  <a:schemeClr val="lt1"/>
                </a:solidFill>
                <a:latin typeface="Century Gothic"/>
                <a:ea typeface="Century Gothic"/>
                <a:cs typeface="Century Gothic"/>
                <a:sym typeface="Century Gothic"/>
              </a:defRPr>
            </a:lvl1pPr>
            <a:lvl2pPr indent="0" lvl="1" marL="0" algn="ctr">
              <a:spcBef>
                <a:spcPts val="0"/>
              </a:spcBef>
              <a:buNone/>
              <a:defRPr sz="800">
                <a:solidFill>
                  <a:schemeClr val="lt1"/>
                </a:solidFill>
                <a:latin typeface="Century Gothic"/>
                <a:ea typeface="Century Gothic"/>
                <a:cs typeface="Century Gothic"/>
                <a:sym typeface="Century Gothic"/>
              </a:defRPr>
            </a:lvl2pPr>
            <a:lvl3pPr indent="0" lvl="2" marL="0" algn="ctr">
              <a:spcBef>
                <a:spcPts val="0"/>
              </a:spcBef>
              <a:buNone/>
              <a:defRPr sz="800">
                <a:solidFill>
                  <a:schemeClr val="lt1"/>
                </a:solidFill>
                <a:latin typeface="Century Gothic"/>
                <a:ea typeface="Century Gothic"/>
                <a:cs typeface="Century Gothic"/>
                <a:sym typeface="Century Gothic"/>
              </a:defRPr>
            </a:lvl3pPr>
            <a:lvl4pPr indent="0" lvl="3" marL="0" algn="ctr">
              <a:spcBef>
                <a:spcPts val="0"/>
              </a:spcBef>
              <a:buNone/>
              <a:defRPr sz="800">
                <a:solidFill>
                  <a:schemeClr val="lt1"/>
                </a:solidFill>
                <a:latin typeface="Century Gothic"/>
                <a:ea typeface="Century Gothic"/>
                <a:cs typeface="Century Gothic"/>
                <a:sym typeface="Century Gothic"/>
              </a:defRPr>
            </a:lvl4pPr>
            <a:lvl5pPr indent="0" lvl="4" marL="0" algn="ctr">
              <a:spcBef>
                <a:spcPts val="0"/>
              </a:spcBef>
              <a:buNone/>
              <a:defRPr sz="800">
                <a:solidFill>
                  <a:schemeClr val="lt1"/>
                </a:solidFill>
                <a:latin typeface="Century Gothic"/>
                <a:ea typeface="Century Gothic"/>
                <a:cs typeface="Century Gothic"/>
                <a:sym typeface="Century Gothic"/>
              </a:defRPr>
            </a:lvl5pPr>
            <a:lvl6pPr indent="0" lvl="5" marL="0" algn="ctr">
              <a:spcBef>
                <a:spcPts val="0"/>
              </a:spcBef>
              <a:buNone/>
              <a:defRPr sz="800">
                <a:solidFill>
                  <a:schemeClr val="lt1"/>
                </a:solidFill>
                <a:latin typeface="Century Gothic"/>
                <a:ea typeface="Century Gothic"/>
                <a:cs typeface="Century Gothic"/>
                <a:sym typeface="Century Gothic"/>
              </a:defRPr>
            </a:lvl6pPr>
            <a:lvl7pPr indent="0" lvl="6" marL="0" algn="ctr">
              <a:spcBef>
                <a:spcPts val="0"/>
              </a:spcBef>
              <a:buNone/>
              <a:defRPr sz="800">
                <a:solidFill>
                  <a:schemeClr val="lt1"/>
                </a:solidFill>
                <a:latin typeface="Century Gothic"/>
                <a:ea typeface="Century Gothic"/>
                <a:cs typeface="Century Gothic"/>
                <a:sym typeface="Century Gothic"/>
              </a:defRPr>
            </a:lvl7pPr>
            <a:lvl8pPr indent="0" lvl="7" marL="0" algn="ctr">
              <a:spcBef>
                <a:spcPts val="0"/>
              </a:spcBef>
              <a:buNone/>
              <a:defRPr sz="800">
                <a:solidFill>
                  <a:schemeClr val="lt1"/>
                </a:solidFill>
                <a:latin typeface="Century Gothic"/>
                <a:ea typeface="Century Gothic"/>
                <a:cs typeface="Century Gothic"/>
                <a:sym typeface="Century Gothic"/>
              </a:defRPr>
            </a:lvl8pPr>
            <a:lvl9pPr indent="0" lvl="8" marL="0" algn="ctr">
              <a:spcBef>
                <a:spcPts val="0"/>
              </a:spcBef>
              <a:buNone/>
              <a:defRPr sz="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24"/>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8" name="Google Shape;208;p24"/>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showMasterSp="0">
  <p:cSld name="Team x8">
    <p:bg>
      <p:bgPr>
        <a:solidFill>
          <a:schemeClr val="accent2"/>
        </a:solidFill>
      </p:bgPr>
    </p:bg>
    <p:spTree>
      <p:nvGrpSpPr>
        <p:cNvPr id="209" name="Shape 209"/>
        <p:cNvGrpSpPr/>
        <p:nvPr/>
      </p:nvGrpSpPr>
      <p:grpSpPr>
        <a:xfrm>
          <a:off x="0" y="0"/>
          <a:ext cx="0" cy="0"/>
          <a:chOff x="0" y="0"/>
          <a:chExt cx="0" cy="0"/>
        </a:xfrm>
      </p:grpSpPr>
      <p:sp>
        <p:nvSpPr>
          <p:cNvPr id="210" name="Google Shape;210;p25"/>
          <p:cNvSpPr/>
          <p:nvPr/>
        </p:nvSpPr>
        <p:spPr>
          <a:xfrm>
            <a:off x="497663" y="147572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1" name="Google Shape;211;p25"/>
          <p:cNvSpPr/>
          <p:nvPr/>
        </p:nvSpPr>
        <p:spPr>
          <a:xfrm>
            <a:off x="497663" y="3253388"/>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2" name="Google Shape;212;p25"/>
          <p:cNvSpPr/>
          <p:nvPr/>
        </p:nvSpPr>
        <p:spPr>
          <a:xfrm>
            <a:off x="2632222" y="147572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3" name="Google Shape;213;p25"/>
          <p:cNvSpPr/>
          <p:nvPr/>
        </p:nvSpPr>
        <p:spPr>
          <a:xfrm>
            <a:off x="2632221" y="3253388"/>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4" name="Google Shape;214;p25"/>
          <p:cNvSpPr/>
          <p:nvPr/>
        </p:nvSpPr>
        <p:spPr>
          <a:xfrm>
            <a:off x="4766782" y="147396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5" name="Google Shape;215;p25"/>
          <p:cNvSpPr/>
          <p:nvPr/>
        </p:nvSpPr>
        <p:spPr>
          <a:xfrm>
            <a:off x="4766781" y="3251629"/>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6" name="Google Shape;216;p25"/>
          <p:cNvSpPr/>
          <p:nvPr/>
        </p:nvSpPr>
        <p:spPr>
          <a:xfrm>
            <a:off x="6901340" y="147396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7" name="Google Shape;217;p25"/>
          <p:cNvSpPr/>
          <p:nvPr/>
        </p:nvSpPr>
        <p:spPr>
          <a:xfrm>
            <a:off x="6901340" y="3251629"/>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18" name="Google Shape;218;p25"/>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4500"/>
              <a:buFont typeface="Century Gothic"/>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9" name="Google Shape;219;p25"/>
          <p:cNvSpPr txBox="1"/>
          <p:nvPr>
            <p:ph idx="1" type="body"/>
          </p:nvPr>
        </p:nvSpPr>
        <p:spPr>
          <a:xfrm>
            <a:off x="424362"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5"/>
          <p:cNvSpPr/>
          <p:nvPr>
            <p:ph idx="2" type="pic"/>
          </p:nvPr>
        </p:nvSpPr>
        <p:spPr>
          <a:xfrm>
            <a:off x="434649" y="1405890"/>
            <a:ext cx="1865376" cy="960120"/>
          </a:xfrm>
          <a:prstGeom prst="rect">
            <a:avLst/>
          </a:prstGeom>
          <a:noFill/>
          <a:ln cap="flat" cmpd="sng" w="25400">
            <a:solidFill>
              <a:schemeClr val="dk1"/>
            </a:solidFill>
            <a:prstDash val="solid"/>
            <a:round/>
            <a:headEnd len="sm" w="sm" type="none"/>
            <a:tailEnd len="sm" w="sm" type="none"/>
          </a:ln>
        </p:spPr>
      </p:sp>
      <p:sp>
        <p:nvSpPr>
          <p:cNvPr id="221" name="Google Shape;221;p25"/>
          <p:cNvSpPr txBox="1"/>
          <p:nvPr>
            <p:ph idx="3" type="body"/>
          </p:nvPr>
        </p:nvSpPr>
        <p:spPr>
          <a:xfrm>
            <a:off x="435165"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2" name="Google Shape;222;p25"/>
          <p:cNvSpPr txBox="1"/>
          <p:nvPr>
            <p:ph idx="4" type="body"/>
          </p:nvPr>
        </p:nvSpPr>
        <p:spPr>
          <a:xfrm>
            <a:off x="424362"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25"/>
          <p:cNvSpPr/>
          <p:nvPr>
            <p:ph idx="5" type="pic"/>
          </p:nvPr>
        </p:nvSpPr>
        <p:spPr>
          <a:xfrm>
            <a:off x="434649" y="3182112"/>
            <a:ext cx="1865376" cy="960120"/>
          </a:xfrm>
          <a:prstGeom prst="rect">
            <a:avLst/>
          </a:prstGeom>
          <a:noFill/>
          <a:ln cap="flat" cmpd="sng" w="25400">
            <a:solidFill>
              <a:schemeClr val="dk1"/>
            </a:solidFill>
            <a:prstDash val="solid"/>
            <a:round/>
            <a:headEnd len="sm" w="sm" type="none"/>
            <a:tailEnd len="sm" w="sm" type="none"/>
          </a:ln>
        </p:spPr>
      </p:sp>
      <p:sp>
        <p:nvSpPr>
          <p:cNvPr id="224" name="Google Shape;224;p25"/>
          <p:cNvSpPr txBox="1"/>
          <p:nvPr>
            <p:ph idx="6" type="body"/>
          </p:nvPr>
        </p:nvSpPr>
        <p:spPr>
          <a:xfrm>
            <a:off x="435165"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5" name="Google Shape;225;p25"/>
          <p:cNvSpPr txBox="1"/>
          <p:nvPr>
            <p:ph idx="7" type="body"/>
          </p:nvPr>
        </p:nvSpPr>
        <p:spPr>
          <a:xfrm>
            <a:off x="2564892"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6" name="Google Shape;226;p25"/>
          <p:cNvSpPr/>
          <p:nvPr>
            <p:ph idx="8" type="pic"/>
          </p:nvPr>
        </p:nvSpPr>
        <p:spPr>
          <a:xfrm>
            <a:off x="2575179" y="1405890"/>
            <a:ext cx="1865376" cy="960120"/>
          </a:xfrm>
          <a:prstGeom prst="rect">
            <a:avLst/>
          </a:prstGeom>
          <a:noFill/>
          <a:ln cap="flat" cmpd="sng" w="25400">
            <a:solidFill>
              <a:schemeClr val="dk1"/>
            </a:solidFill>
            <a:prstDash val="solid"/>
            <a:round/>
            <a:headEnd len="sm" w="sm" type="none"/>
            <a:tailEnd len="sm" w="sm" type="none"/>
          </a:ln>
        </p:spPr>
      </p:sp>
      <p:sp>
        <p:nvSpPr>
          <p:cNvPr id="227" name="Google Shape;227;p25"/>
          <p:cNvSpPr txBox="1"/>
          <p:nvPr>
            <p:ph idx="9" type="body"/>
          </p:nvPr>
        </p:nvSpPr>
        <p:spPr>
          <a:xfrm>
            <a:off x="2564892"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8" name="Google Shape;228;p25"/>
          <p:cNvSpPr txBox="1"/>
          <p:nvPr>
            <p:ph idx="13" type="body"/>
          </p:nvPr>
        </p:nvSpPr>
        <p:spPr>
          <a:xfrm>
            <a:off x="2564892"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25"/>
          <p:cNvSpPr/>
          <p:nvPr>
            <p:ph idx="14" type="pic"/>
          </p:nvPr>
        </p:nvSpPr>
        <p:spPr>
          <a:xfrm>
            <a:off x="2575179" y="3182112"/>
            <a:ext cx="1865376" cy="960120"/>
          </a:xfrm>
          <a:prstGeom prst="rect">
            <a:avLst/>
          </a:prstGeom>
          <a:noFill/>
          <a:ln cap="flat" cmpd="sng" w="25400">
            <a:solidFill>
              <a:schemeClr val="dk1"/>
            </a:solidFill>
            <a:prstDash val="solid"/>
            <a:round/>
            <a:headEnd len="sm" w="sm" type="none"/>
            <a:tailEnd len="sm" w="sm" type="none"/>
          </a:ln>
        </p:spPr>
      </p:sp>
      <p:sp>
        <p:nvSpPr>
          <p:cNvPr id="230" name="Google Shape;230;p25"/>
          <p:cNvSpPr txBox="1"/>
          <p:nvPr>
            <p:ph idx="15" type="body"/>
          </p:nvPr>
        </p:nvSpPr>
        <p:spPr>
          <a:xfrm>
            <a:off x="2564892"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1" name="Google Shape;231;p25"/>
          <p:cNvSpPr txBox="1"/>
          <p:nvPr>
            <p:ph idx="16" type="body"/>
          </p:nvPr>
        </p:nvSpPr>
        <p:spPr>
          <a:xfrm>
            <a:off x="4697730"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2" name="Google Shape;232;p25"/>
          <p:cNvSpPr/>
          <p:nvPr>
            <p:ph idx="17" type="pic"/>
          </p:nvPr>
        </p:nvSpPr>
        <p:spPr>
          <a:xfrm>
            <a:off x="4708017" y="1405890"/>
            <a:ext cx="1865376" cy="960120"/>
          </a:xfrm>
          <a:prstGeom prst="rect">
            <a:avLst/>
          </a:prstGeom>
          <a:noFill/>
          <a:ln cap="flat" cmpd="sng" w="25400">
            <a:solidFill>
              <a:schemeClr val="dk1"/>
            </a:solidFill>
            <a:prstDash val="solid"/>
            <a:round/>
            <a:headEnd len="sm" w="sm" type="none"/>
            <a:tailEnd len="sm" w="sm" type="none"/>
          </a:ln>
        </p:spPr>
      </p:sp>
      <p:sp>
        <p:nvSpPr>
          <p:cNvPr id="233" name="Google Shape;233;p25"/>
          <p:cNvSpPr txBox="1"/>
          <p:nvPr>
            <p:ph idx="18" type="body"/>
          </p:nvPr>
        </p:nvSpPr>
        <p:spPr>
          <a:xfrm>
            <a:off x="4697730"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4" name="Google Shape;234;p25"/>
          <p:cNvSpPr txBox="1"/>
          <p:nvPr>
            <p:ph idx="19" type="body"/>
          </p:nvPr>
        </p:nvSpPr>
        <p:spPr>
          <a:xfrm>
            <a:off x="4697730"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5" name="Google Shape;235;p25"/>
          <p:cNvSpPr/>
          <p:nvPr>
            <p:ph idx="20" type="pic"/>
          </p:nvPr>
        </p:nvSpPr>
        <p:spPr>
          <a:xfrm>
            <a:off x="4708017" y="3182112"/>
            <a:ext cx="1865376" cy="960120"/>
          </a:xfrm>
          <a:prstGeom prst="rect">
            <a:avLst/>
          </a:prstGeom>
          <a:noFill/>
          <a:ln cap="flat" cmpd="sng" w="25400">
            <a:solidFill>
              <a:schemeClr val="dk1"/>
            </a:solidFill>
            <a:prstDash val="solid"/>
            <a:round/>
            <a:headEnd len="sm" w="sm" type="none"/>
            <a:tailEnd len="sm" w="sm" type="none"/>
          </a:ln>
        </p:spPr>
      </p:sp>
      <p:sp>
        <p:nvSpPr>
          <p:cNvPr id="236" name="Google Shape;236;p25"/>
          <p:cNvSpPr txBox="1"/>
          <p:nvPr>
            <p:ph idx="21" type="body"/>
          </p:nvPr>
        </p:nvSpPr>
        <p:spPr>
          <a:xfrm>
            <a:off x="4697730"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7" name="Google Shape;237;p25"/>
          <p:cNvSpPr txBox="1"/>
          <p:nvPr>
            <p:ph idx="22" type="body"/>
          </p:nvPr>
        </p:nvSpPr>
        <p:spPr>
          <a:xfrm>
            <a:off x="6830568"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25"/>
          <p:cNvSpPr/>
          <p:nvPr>
            <p:ph idx="23" type="pic"/>
          </p:nvPr>
        </p:nvSpPr>
        <p:spPr>
          <a:xfrm>
            <a:off x="6840855" y="1405890"/>
            <a:ext cx="1865376" cy="960120"/>
          </a:xfrm>
          <a:prstGeom prst="rect">
            <a:avLst/>
          </a:prstGeom>
          <a:noFill/>
          <a:ln cap="flat" cmpd="sng" w="25400">
            <a:solidFill>
              <a:schemeClr val="dk1"/>
            </a:solidFill>
            <a:prstDash val="solid"/>
            <a:round/>
            <a:headEnd len="sm" w="sm" type="none"/>
            <a:tailEnd len="sm" w="sm" type="none"/>
          </a:ln>
        </p:spPr>
      </p:sp>
      <p:sp>
        <p:nvSpPr>
          <p:cNvPr id="239" name="Google Shape;239;p25"/>
          <p:cNvSpPr txBox="1"/>
          <p:nvPr>
            <p:ph idx="24" type="body"/>
          </p:nvPr>
        </p:nvSpPr>
        <p:spPr>
          <a:xfrm>
            <a:off x="6830568"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25"/>
          <p:cNvSpPr txBox="1"/>
          <p:nvPr>
            <p:ph idx="25" type="body"/>
          </p:nvPr>
        </p:nvSpPr>
        <p:spPr>
          <a:xfrm>
            <a:off x="6830568"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25"/>
          <p:cNvSpPr/>
          <p:nvPr>
            <p:ph idx="26" type="pic"/>
          </p:nvPr>
        </p:nvSpPr>
        <p:spPr>
          <a:xfrm>
            <a:off x="6840855" y="3182112"/>
            <a:ext cx="1865376" cy="960120"/>
          </a:xfrm>
          <a:prstGeom prst="rect">
            <a:avLst/>
          </a:prstGeom>
          <a:noFill/>
          <a:ln cap="flat" cmpd="sng" w="25400">
            <a:solidFill>
              <a:schemeClr val="dk1"/>
            </a:solidFill>
            <a:prstDash val="solid"/>
            <a:round/>
            <a:headEnd len="sm" w="sm" type="none"/>
            <a:tailEnd len="sm" w="sm" type="none"/>
          </a:ln>
        </p:spPr>
      </p:sp>
      <p:sp>
        <p:nvSpPr>
          <p:cNvPr id="242" name="Google Shape;242;p25"/>
          <p:cNvSpPr txBox="1"/>
          <p:nvPr>
            <p:ph idx="27" type="body"/>
          </p:nvPr>
        </p:nvSpPr>
        <p:spPr>
          <a:xfrm>
            <a:off x="6830568"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howMasterSp="0">
  <p:cSld name="Timeline">
    <p:bg>
      <p:bgPr>
        <a:solidFill>
          <a:schemeClr val="accent3"/>
        </a:solidFill>
      </p:bgPr>
    </p:bg>
    <p:spTree>
      <p:nvGrpSpPr>
        <p:cNvPr id="243" name="Shape 243"/>
        <p:cNvGrpSpPr/>
        <p:nvPr/>
      </p:nvGrpSpPr>
      <p:grpSpPr>
        <a:xfrm>
          <a:off x="0" y="0"/>
          <a:ext cx="0" cy="0"/>
          <a:chOff x="0" y="0"/>
          <a:chExt cx="0" cy="0"/>
        </a:xfrm>
      </p:grpSpPr>
      <p:sp>
        <p:nvSpPr>
          <p:cNvPr id="244" name="Google Shape;244;p26"/>
          <p:cNvSpPr/>
          <p:nvPr/>
        </p:nvSpPr>
        <p:spPr>
          <a:xfrm>
            <a:off x="410422" y="145806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45" name="Google Shape;245;p26"/>
          <p:cNvSpPr/>
          <p:nvPr/>
        </p:nvSpPr>
        <p:spPr>
          <a:xfrm>
            <a:off x="3692242" y="1460222"/>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46" name="Google Shape;246;p26"/>
          <p:cNvSpPr/>
          <p:nvPr/>
        </p:nvSpPr>
        <p:spPr>
          <a:xfrm>
            <a:off x="6919092" y="1443582"/>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47" name="Google Shape;247;p26"/>
          <p:cNvSpPr/>
          <p:nvPr/>
        </p:nvSpPr>
        <p:spPr>
          <a:xfrm>
            <a:off x="2098987" y="292666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48" name="Google Shape;248;p26"/>
          <p:cNvSpPr/>
          <p:nvPr/>
        </p:nvSpPr>
        <p:spPr>
          <a:xfrm>
            <a:off x="5367170" y="291002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49" name="Google Shape;249;p26"/>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1"/>
              </a:buClr>
              <a:buSzPts val="4500"/>
              <a:buFont typeface="Century Gothic"/>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0" name="Google Shape;250;p26"/>
          <p:cNvSpPr/>
          <p:nvPr>
            <p:ph idx="1" type="body"/>
          </p:nvPr>
        </p:nvSpPr>
        <p:spPr>
          <a:xfrm>
            <a:off x="34409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26"/>
          <p:cNvSpPr/>
          <p:nvPr>
            <p:ph idx="2" type="body"/>
          </p:nvPr>
        </p:nvSpPr>
        <p:spPr>
          <a:xfrm>
            <a:off x="363373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2" name="Google Shape;252;p26"/>
          <p:cNvSpPr/>
          <p:nvPr>
            <p:ph idx="3" type="body"/>
          </p:nvPr>
        </p:nvSpPr>
        <p:spPr>
          <a:xfrm>
            <a:off x="685291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26"/>
          <p:cNvSpPr/>
          <p:nvPr>
            <p:ph idx="4" type="body"/>
          </p:nvPr>
        </p:nvSpPr>
        <p:spPr>
          <a:xfrm>
            <a:off x="2032805" y="2860484"/>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26"/>
          <p:cNvSpPr/>
          <p:nvPr>
            <p:ph idx="5" type="body"/>
          </p:nvPr>
        </p:nvSpPr>
        <p:spPr>
          <a:xfrm>
            <a:off x="5300989" y="2860484"/>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accent5"/>
        </a:solidFill>
      </p:bgPr>
    </p:bg>
    <p:spTree>
      <p:nvGrpSpPr>
        <p:cNvPr id="255" name="Shape 255"/>
        <p:cNvGrpSpPr/>
        <p:nvPr/>
      </p:nvGrpSpPr>
      <p:grpSpPr>
        <a:xfrm>
          <a:off x="0" y="0"/>
          <a:ext cx="0" cy="0"/>
          <a:chOff x="0" y="0"/>
          <a:chExt cx="0" cy="0"/>
        </a:xfrm>
      </p:grpSpPr>
      <p:sp>
        <p:nvSpPr>
          <p:cNvPr id="256" name="Google Shape;256;p27"/>
          <p:cNvSpPr/>
          <p:nvPr/>
        </p:nvSpPr>
        <p:spPr>
          <a:xfrm>
            <a:off x="782977" y="1572126"/>
            <a:ext cx="7703798" cy="112898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57" name="Google Shape;257;p27"/>
          <p:cNvSpPr/>
          <p:nvPr/>
        </p:nvSpPr>
        <p:spPr>
          <a:xfrm>
            <a:off x="782977" y="3120729"/>
            <a:ext cx="7703798" cy="112898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58" name="Google Shape;258;p27"/>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9" name="Google Shape;259;p27"/>
          <p:cNvSpPr txBox="1"/>
          <p:nvPr>
            <p:ph idx="1" type="body"/>
          </p:nvPr>
        </p:nvSpPr>
        <p:spPr>
          <a:xfrm>
            <a:off x="669596" y="1440239"/>
            <a:ext cx="7701534" cy="1128986"/>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60" name="Google Shape;260;p27"/>
          <p:cNvSpPr txBox="1"/>
          <p:nvPr>
            <p:ph idx="2" type="body"/>
          </p:nvPr>
        </p:nvSpPr>
        <p:spPr>
          <a:xfrm>
            <a:off x="3483864" y="1505913"/>
            <a:ext cx="4806503" cy="997642"/>
          </a:xfrm>
          <a:prstGeom prst="rect">
            <a:avLst/>
          </a:prstGeom>
          <a:noFill/>
          <a:ln>
            <a:noFill/>
          </a:ln>
        </p:spPr>
        <p:txBody>
          <a:bodyPr anchorCtr="0" anchor="ctr" bIns="34275" lIns="68575" spcFirstLastPara="1" rIns="68575" wrap="square" tIns="34275">
            <a:noAutofit/>
          </a:bodyPr>
          <a:lstStyle>
            <a:lvl1pPr indent="-266700" lvl="0" marL="457200" algn="l">
              <a:lnSpc>
                <a:spcPct val="100000"/>
              </a:lnSpc>
              <a:spcBef>
                <a:spcPts val="0"/>
              </a:spcBef>
              <a:spcAft>
                <a:spcPts val="0"/>
              </a:spcAft>
              <a:buClr>
                <a:schemeClr val="dk1"/>
              </a:buClr>
              <a:buSzPts val="600"/>
              <a:buChar char="•"/>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27"/>
          <p:cNvSpPr txBox="1"/>
          <p:nvPr>
            <p:ph idx="3" type="body"/>
          </p:nvPr>
        </p:nvSpPr>
        <p:spPr>
          <a:xfrm>
            <a:off x="669596" y="3004393"/>
            <a:ext cx="7701534" cy="1128986"/>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62" name="Google Shape;262;p27"/>
          <p:cNvSpPr txBox="1"/>
          <p:nvPr>
            <p:ph idx="4" type="body"/>
          </p:nvPr>
        </p:nvSpPr>
        <p:spPr>
          <a:xfrm>
            <a:off x="3483864" y="3070065"/>
            <a:ext cx="4806503" cy="997642"/>
          </a:xfrm>
          <a:prstGeom prst="rect">
            <a:avLst/>
          </a:prstGeom>
          <a:noFill/>
          <a:ln>
            <a:noFill/>
          </a:ln>
        </p:spPr>
        <p:txBody>
          <a:bodyPr anchorCtr="0" anchor="ctr" bIns="34275" lIns="68575" spcFirstLastPara="1" rIns="68575" wrap="square" tIns="34275">
            <a:noAutofit/>
          </a:bodyPr>
          <a:lstStyle>
            <a:lvl1pPr indent="-266700" lvl="0" marL="457200" algn="l">
              <a:lnSpc>
                <a:spcPct val="100000"/>
              </a:lnSpc>
              <a:spcBef>
                <a:spcPts val="0"/>
              </a:spcBef>
              <a:spcAft>
                <a:spcPts val="0"/>
              </a:spcAft>
              <a:buClr>
                <a:schemeClr val="dk1"/>
              </a:buClr>
              <a:buSzPts val="600"/>
              <a:buChar char="•"/>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3" name="Google Shape;263;p27"/>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64" name="Google Shape;264;p27"/>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5" name="Google Shape;265;p27"/>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4"/>
        </a:solidFill>
      </p:bgPr>
    </p:bg>
    <p:spTree>
      <p:nvGrpSpPr>
        <p:cNvPr id="266" name="Shape 266"/>
        <p:cNvGrpSpPr/>
        <p:nvPr/>
      </p:nvGrpSpPr>
      <p:grpSpPr>
        <a:xfrm>
          <a:off x="0" y="0"/>
          <a:ext cx="0" cy="0"/>
          <a:chOff x="0" y="0"/>
          <a:chExt cx="0" cy="0"/>
        </a:xfrm>
      </p:grpSpPr>
      <p:sp>
        <p:nvSpPr>
          <p:cNvPr id="267" name="Google Shape;267;p28"/>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8" name="Google Shape;268;p28"/>
          <p:cNvSpPr/>
          <p:nvPr/>
        </p:nvSpPr>
        <p:spPr>
          <a:xfrm>
            <a:off x="4860887" y="1579561"/>
            <a:ext cx="3792474"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69" name="Google Shape;269;p28"/>
          <p:cNvSpPr/>
          <p:nvPr/>
        </p:nvSpPr>
        <p:spPr>
          <a:xfrm>
            <a:off x="606054" y="1579561"/>
            <a:ext cx="3790686"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sz="1400">
              <a:solidFill>
                <a:schemeClr val="lt1"/>
              </a:solidFill>
              <a:latin typeface="Karla"/>
              <a:ea typeface="Karla"/>
              <a:cs typeface="Karla"/>
              <a:sym typeface="Karla"/>
            </a:endParaRPr>
          </a:p>
        </p:txBody>
      </p:sp>
      <p:sp>
        <p:nvSpPr>
          <p:cNvPr id="270" name="Google Shape;270;p28"/>
          <p:cNvSpPr txBox="1"/>
          <p:nvPr>
            <p:ph idx="1" type="body"/>
          </p:nvPr>
        </p:nvSpPr>
        <p:spPr>
          <a:xfrm>
            <a:off x="514350" y="1467612"/>
            <a:ext cx="3786662"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1" name="Google Shape;271;p28"/>
          <p:cNvSpPr txBox="1"/>
          <p:nvPr>
            <p:ph idx="2" type="body"/>
          </p:nvPr>
        </p:nvSpPr>
        <p:spPr>
          <a:xfrm>
            <a:off x="699516" y="2208276"/>
            <a:ext cx="3453384"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2" name="Google Shape;272;p28"/>
          <p:cNvSpPr txBox="1"/>
          <p:nvPr>
            <p:ph idx="3" type="body"/>
          </p:nvPr>
        </p:nvSpPr>
        <p:spPr>
          <a:xfrm>
            <a:off x="4768596" y="1467612"/>
            <a:ext cx="3785616"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28"/>
          <p:cNvSpPr txBox="1"/>
          <p:nvPr>
            <p:ph idx="4" type="body"/>
          </p:nvPr>
        </p:nvSpPr>
        <p:spPr>
          <a:xfrm>
            <a:off x="4950116" y="2208276"/>
            <a:ext cx="3456432"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28"/>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75" name="Google Shape;275;p28"/>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6" name="Google Shape;276;p28"/>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5"/>
        </a:solidFill>
      </p:bgPr>
    </p:bg>
    <p:spTree>
      <p:nvGrpSpPr>
        <p:cNvPr id="277" name="Shape 277"/>
        <p:cNvGrpSpPr/>
        <p:nvPr/>
      </p:nvGrpSpPr>
      <p:grpSpPr>
        <a:xfrm>
          <a:off x="0" y="0"/>
          <a:ext cx="0" cy="0"/>
          <a:chOff x="0" y="0"/>
          <a:chExt cx="0" cy="0"/>
        </a:xfrm>
      </p:grpSpPr>
      <p:sp>
        <p:nvSpPr>
          <p:cNvPr id="278" name="Google Shape;278;p29"/>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29"/>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80" name="Google Shape;280;p29"/>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29"/>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82" name="Shape 282"/>
        <p:cNvGrpSpPr/>
        <p:nvPr/>
      </p:nvGrpSpPr>
      <p:grpSpPr>
        <a:xfrm>
          <a:off x="0" y="0"/>
          <a:ext cx="0" cy="0"/>
          <a:chOff x="0" y="0"/>
          <a:chExt cx="0" cy="0"/>
        </a:xfrm>
      </p:grpSpPr>
      <p:sp>
        <p:nvSpPr>
          <p:cNvPr id="283" name="Google Shape;283;p30"/>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84" name="Google Shape;284;p30"/>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5" name="Google Shape;285;p30"/>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accent2"/>
        </a:solidFill>
      </p:bgPr>
    </p:bg>
    <p:spTree>
      <p:nvGrpSpPr>
        <p:cNvPr id="296" name="Shape 296"/>
        <p:cNvGrpSpPr/>
        <p:nvPr/>
      </p:nvGrpSpPr>
      <p:grpSpPr>
        <a:xfrm>
          <a:off x="0" y="0"/>
          <a:ext cx="0" cy="0"/>
          <a:chOff x="0" y="0"/>
          <a:chExt cx="0" cy="0"/>
        </a:xfrm>
      </p:grpSpPr>
      <p:sp>
        <p:nvSpPr>
          <p:cNvPr id="297" name="Google Shape;297;p32"/>
          <p:cNvSpPr/>
          <p:nvPr/>
        </p:nvSpPr>
        <p:spPr>
          <a:xfrm>
            <a:off x="796925" y="871059"/>
            <a:ext cx="7665839" cy="362380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98" name="Google Shape;298;p32"/>
          <p:cNvSpPr/>
          <p:nvPr/>
        </p:nvSpPr>
        <p:spPr>
          <a:xfrm>
            <a:off x="643778" y="600075"/>
            <a:ext cx="7665839" cy="371475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99" name="Google Shape;299;p32"/>
          <p:cNvSpPr txBox="1"/>
          <p:nvPr>
            <p:ph type="ctrTitle"/>
          </p:nvPr>
        </p:nvSpPr>
        <p:spPr>
          <a:xfrm>
            <a:off x="1097280" y="1680210"/>
            <a:ext cx="3655314" cy="1282446"/>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0" name="Google Shape;300;p32"/>
          <p:cNvSpPr txBox="1"/>
          <p:nvPr>
            <p:ph idx="1" type="subTitle"/>
          </p:nvPr>
        </p:nvSpPr>
        <p:spPr>
          <a:xfrm>
            <a:off x="1097280" y="3010662"/>
            <a:ext cx="3655314" cy="473202"/>
          </a:xfrm>
          <a:prstGeom prst="rect">
            <a:avLst/>
          </a:prstGeom>
          <a:noFill/>
          <a:ln>
            <a:noFill/>
          </a:ln>
        </p:spPr>
        <p:txBody>
          <a:bodyPr anchorCtr="0" anchor="t" bIns="34275" lIns="68575" spcFirstLastPara="1" rIns="68575" wrap="square" tIns="34275">
            <a:noAutofit/>
          </a:bodyPr>
          <a:lstStyle>
            <a:lvl1pPr lvl="0" algn="l">
              <a:lnSpc>
                <a:spcPct val="120000"/>
              </a:lnSpc>
              <a:spcBef>
                <a:spcPts val="0"/>
              </a:spcBef>
              <a:spcAft>
                <a:spcPts val="0"/>
              </a:spcAft>
              <a:buClr>
                <a:schemeClr val="dk1"/>
              </a:buClr>
              <a:buSzPts val="1500"/>
              <a:buNone/>
              <a:defRPr sz="15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01" name="Google Shape;301;p32"/>
          <p:cNvSpPr/>
          <p:nvPr>
            <p:ph idx="2" type="pic"/>
          </p:nvPr>
        </p:nvSpPr>
        <p:spPr>
          <a:xfrm>
            <a:off x="5435084" y="609219"/>
            <a:ext cx="2875971" cy="3696462"/>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accent4"/>
        </a:solidFill>
      </p:bgPr>
    </p:bg>
    <p:spTree>
      <p:nvGrpSpPr>
        <p:cNvPr id="302" name="Shape 302"/>
        <p:cNvGrpSpPr/>
        <p:nvPr/>
      </p:nvGrpSpPr>
      <p:grpSpPr>
        <a:xfrm>
          <a:off x="0" y="0"/>
          <a:ext cx="0" cy="0"/>
          <a:chOff x="0" y="0"/>
          <a:chExt cx="0" cy="0"/>
        </a:xfrm>
      </p:grpSpPr>
      <p:sp>
        <p:nvSpPr>
          <p:cNvPr id="303" name="Google Shape;303;p33"/>
          <p:cNvSpPr txBox="1"/>
          <p:nvPr>
            <p:ph type="title"/>
          </p:nvPr>
        </p:nvSpPr>
        <p:spPr>
          <a:xfrm>
            <a:off x="548640" y="1460754"/>
            <a:ext cx="2263140" cy="1453896"/>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4" name="Google Shape;304;p33"/>
          <p:cNvSpPr txBox="1"/>
          <p:nvPr>
            <p:ph idx="1" type="body"/>
          </p:nvPr>
        </p:nvSpPr>
        <p:spPr>
          <a:xfrm>
            <a:off x="569214" y="3209544"/>
            <a:ext cx="2235708" cy="30175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500"/>
              <a:buNone/>
              <a:defRPr sz="1500">
                <a:solidFill>
                  <a:schemeClr val="dk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5" name="Google Shape;305;p33"/>
          <p:cNvSpPr/>
          <p:nvPr/>
        </p:nvSpPr>
        <p:spPr>
          <a:xfrm>
            <a:off x="3826681" y="447795"/>
            <a:ext cx="4462269" cy="4462269"/>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06" name="Google Shape;306;p33"/>
          <p:cNvSpPr/>
          <p:nvPr>
            <p:ph idx="2" type="pic"/>
          </p:nvPr>
        </p:nvSpPr>
        <p:spPr>
          <a:xfrm>
            <a:off x="3751326" y="315468"/>
            <a:ext cx="4423410" cy="4423410"/>
          </a:xfrm>
          <a:prstGeom prst="ellipse">
            <a:avLst/>
          </a:prstGeom>
          <a:solidFill>
            <a:schemeClr val="accent1"/>
          </a:solidFill>
          <a:ln cap="flat" cmpd="sng" w="25400">
            <a:solidFill>
              <a:schemeClr val="dk1"/>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accent5"/>
        </a:solidFill>
      </p:bgPr>
    </p:bg>
    <p:spTree>
      <p:nvGrpSpPr>
        <p:cNvPr id="307" name="Shape 307"/>
        <p:cNvGrpSpPr/>
        <p:nvPr/>
      </p:nvGrpSpPr>
      <p:grpSpPr>
        <a:xfrm>
          <a:off x="0" y="0"/>
          <a:ext cx="0" cy="0"/>
          <a:chOff x="0" y="0"/>
          <a:chExt cx="0" cy="0"/>
        </a:xfrm>
      </p:grpSpPr>
      <p:sp>
        <p:nvSpPr>
          <p:cNvPr id="308" name="Google Shape;308;p34"/>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9" name="Google Shape;309;p34"/>
          <p:cNvSpPr/>
          <p:nvPr/>
        </p:nvSpPr>
        <p:spPr>
          <a:xfrm>
            <a:off x="804453" y="1912529"/>
            <a:ext cx="1216826" cy="1216826"/>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10" name="Google Shape;310;p34"/>
          <p:cNvSpPr/>
          <p:nvPr/>
        </p:nvSpPr>
        <p:spPr>
          <a:xfrm>
            <a:off x="2426749" y="1891882"/>
            <a:ext cx="1216825"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11" name="Google Shape;311;p34"/>
          <p:cNvSpPr/>
          <p:nvPr/>
        </p:nvSpPr>
        <p:spPr>
          <a:xfrm>
            <a:off x="4061361" y="1885471"/>
            <a:ext cx="1216825" cy="1216826"/>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12" name="Google Shape;312;p34"/>
          <p:cNvSpPr/>
          <p:nvPr/>
        </p:nvSpPr>
        <p:spPr>
          <a:xfrm>
            <a:off x="5647812" y="1893695"/>
            <a:ext cx="1216825"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13" name="Google Shape;313;p34"/>
          <p:cNvSpPr/>
          <p:nvPr/>
        </p:nvSpPr>
        <p:spPr>
          <a:xfrm>
            <a:off x="7282424" y="1887284"/>
            <a:ext cx="1216826" cy="1216825"/>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14" name="Google Shape;314;p34"/>
          <p:cNvSpPr/>
          <p:nvPr>
            <p:ph idx="1" type="body"/>
          </p:nvPr>
        </p:nvSpPr>
        <p:spPr>
          <a:xfrm>
            <a:off x="740045"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5" name="Google Shape;315;p34"/>
          <p:cNvSpPr/>
          <p:nvPr>
            <p:ph idx="2" type="body"/>
          </p:nvPr>
        </p:nvSpPr>
        <p:spPr>
          <a:xfrm>
            <a:off x="2366010"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6" name="Google Shape;316;p34"/>
          <p:cNvSpPr/>
          <p:nvPr>
            <p:ph idx="3" type="body"/>
          </p:nvPr>
        </p:nvSpPr>
        <p:spPr>
          <a:xfrm>
            <a:off x="399821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7" name="Google Shape;317;p34"/>
          <p:cNvSpPr/>
          <p:nvPr>
            <p:ph idx="4" type="body"/>
          </p:nvPr>
        </p:nvSpPr>
        <p:spPr>
          <a:xfrm>
            <a:off x="5582412"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8" name="Google Shape;318;p34"/>
          <p:cNvSpPr/>
          <p:nvPr>
            <p:ph idx="5" type="body"/>
          </p:nvPr>
        </p:nvSpPr>
        <p:spPr>
          <a:xfrm>
            <a:off x="722147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p34"/>
          <p:cNvSpPr txBox="1"/>
          <p:nvPr>
            <p:ph idx="6" type="body"/>
          </p:nvPr>
        </p:nvSpPr>
        <p:spPr>
          <a:xfrm>
            <a:off x="618076" y="3243834"/>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0" name="Google Shape;320;p34"/>
          <p:cNvSpPr txBox="1"/>
          <p:nvPr>
            <p:ph idx="7" type="body"/>
          </p:nvPr>
        </p:nvSpPr>
        <p:spPr>
          <a:xfrm>
            <a:off x="2244042" y="3245027"/>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1" name="Google Shape;321;p34"/>
          <p:cNvSpPr txBox="1"/>
          <p:nvPr>
            <p:ph idx="8" type="body"/>
          </p:nvPr>
        </p:nvSpPr>
        <p:spPr>
          <a:xfrm>
            <a:off x="3876246" y="3235231"/>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2" name="Google Shape;322;p34"/>
          <p:cNvSpPr txBox="1"/>
          <p:nvPr>
            <p:ph idx="9" type="body"/>
          </p:nvPr>
        </p:nvSpPr>
        <p:spPr>
          <a:xfrm>
            <a:off x="5459894" y="3239958"/>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3" name="Google Shape;323;p34"/>
          <p:cNvSpPr txBox="1"/>
          <p:nvPr>
            <p:ph idx="13" type="body"/>
          </p:nvPr>
        </p:nvSpPr>
        <p:spPr>
          <a:xfrm>
            <a:off x="7099506" y="3239958"/>
            <a:ext cx="1460754" cy="473202"/>
          </a:xfrm>
          <a:prstGeom prst="rect">
            <a:avLst/>
          </a:prstGeom>
          <a:noFill/>
          <a:ln>
            <a:noFill/>
          </a:ln>
        </p:spPr>
        <p:txBody>
          <a:bodyPr anchorCtr="0" anchor="t" bIns="34275" lIns="68575" spcFirstLastPara="1" rIns="68575" wrap="square" tIns="34275">
            <a:noAutofit/>
          </a:bodyPr>
          <a:lstStyle>
            <a:lvl1pPr indent="-228600" lvl="0" marL="45720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4" name="Google Shape;324;p34"/>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325" name="Google Shape;325;p34"/>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6" name="Google Shape;326;p34"/>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bg>
      <p:bgPr>
        <a:solidFill>
          <a:schemeClr val="dk2"/>
        </a:solidFill>
      </p:bgPr>
    </p:bg>
    <p:spTree>
      <p:nvGrpSpPr>
        <p:cNvPr id="327" name="Shape 327"/>
        <p:cNvGrpSpPr/>
        <p:nvPr/>
      </p:nvGrpSpPr>
      <p:grpSpPr>
        <a:xfrm>
          <a:off x="0" y="0"/>
          <a:ext cx="0" cy="0"/>
          <a:chOff x="0" y="0"/>
          <a:chExt cx="0" cy="0"/>
        </a:xfrm>
      </p:grpSpPr>
      <p:sp>
        <p:nvSpPr>
          <p:cNvPr id="328" name="Google Shape;328;p35"/>
          <p:cNvSpPr/>
          <p:nvPr/>
        </p:nvSpPr>
        <p:spPr>
          <a:xfrm>
            <a:off x="607165" y="759078"/>
            <a:ext cx="5218312" cy="3796299"/>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29" name="Google Shape;329;p35"/>
          <p:cNvSpPr/>
          <p:nvPr/>
        </p:nvSpPr>
        <p:spPr>
          <a:xfrm>
            <a:off x="450254" y="587068"/>
            <a:ext cx="5218312" cy="3796299"/>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30" name="Google Shape;330;p35"/>
          <p:cNvSpPr txBox="1"/>
          <p:nvPr>
            <p:ph type="title"/>
          </p:nvPr>
        </p:nvSpPr>
        <p:spPr>
          <a:xfrm>
            <a:off x="1042416" y="1289304"/>
            <a:ext cx="3778758" cy="1282446"/>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 name="Google Shape;331;p35"/>
          <p:cNvSpPr/>
          <p:nvPr>
            <p:ph idx="2" type="pic"/>
          </p:nvPr>
        </p:nvSpPr>
        <p:spPr>
          <a:xfrm>
            <a:off x="6222492" y="0"/>
            <a:ext cx="2921508" cy="5143500"/>
          </a:xfrm>
          <a:prstGeom prst="rect">
            <a:avLst/>
          </a:prstGeom>
          <a:solidFill>
            <a:schemeClr val="accent1"/>
          </a:solidFill>
          <a:ln>
            <a:noFill/>
          </a:ln>
        </p:spPr>
      </p:sp>
      <p:sp>
        <p:nvSpPr>
          <p:cNvPr id="332" name="Google Shape;332;p35"/>
          <p:cNvSpPr txBox="1"/>
          <p:nvPr>
            <p:ph idx="1" type="body"/>
          </p:nvPr>
        </p:nvSpPr>
        <p:spPr>
          <a:xfrm>
            <a:off x="1042416" y="2290572"/>
            <a:ext cx="3758184" cy="1597914"/>
          </a:xfrm>
          <a:prstGeom prst="rect">
            <a:avLst/>
          </a:prstGeom>
          <a:noFill/>
          <a:ln>
            <a:noFill/>
          </a:ln>
        </p:spPr>
        <p:txBody>
          <a:bodyPr anchorCtr="0" anchor="t" bIns="34275" lIns="68575" spcFirstLastPara="1" rIns="68575" wrap="square" tIns="34275">
            <a:noAutofit/>
          </a:bodyPr>
          <a:lstStyle>
            <a:lvl1pPr indent="-228600" lvl="0" marL="457200" algn="l">
              <a:lnSpc>
                <a:spcPct val="120000"/>
              </a:lnSpc>
              <a:spcBef>
                <a:spcPts val="0"/>
              </a:spcBef>
              <a:spcAft>
                <a:spcPts val="0"/>
              </a:spcAft>
              <a:buClr>
                <a:schemeClr val="dk1"/>
              </a:buClr>
              <a:buSzPts val="1200"/>
              <a:buNone/>
              <a:defRPr sz="1200"/>
            </a:lvl1pPr>
            <a:lvl2pPr indent="-298450" lvl="1" marL="914400" algn="l">
              <a:lnSpc>
                <a:spcPct val="90000"/>
              </a:lnSpc>
              <a:spcBef>
                <a:spcPts val="400"/>
              </a:spcBef>
              <a:spcAft>
                <a:spcPts val="0"/>
              </a:spcAft>
              <a:buClr>
                <a:schemeClr val="dk1"/>
              </a:buClr>
              <a:buSzPts val="1100"/>
              <a:buChar char="•"/>
              <a:defRPr sz="1100"/>
            </a:lvl2pPr>
            <a:lvl3pPr indent="-285750" lvl="2" marL="1371600" algn="l">
              <a:lnSpc>
                <a:spcPct val="90000"/>
              </a:lnSpc>
              <a:spcBef>
                <a:spcPts val="400"/>
              </a:spcBef>
              <a:spcAft>
                <a:spcPts val="0"/>
              </a:spcAft>
              <a:buClr>
                <a:schemeClr val="dk1"/>
              </a:buClr>
              <a:buSzPts val="900"/>
              <a:buChar char="•"/>
              <a:defRPr sz="900"/>
            </a:lvl3pPr>
            <a:lvl4pPr indent="-279400" lvl="3" marL="1828800" algn="l">
              <a:lnSpc>
                <a:spcPct val="90000"/>
              </a:lnSpc>
              <a:spcBef>
                <a:spcPts val="400"/>
              </a:spcBef>
              <a:spcAft>
                <a:spcPts val="0"/>
              </a:spcAft>
              <a:buClr>
                <a:schemeClr val="dk1"/>
              </a:buClr>
              <a:buSzPts val="800"/>
              <a:buChar char="•"/>
              <a:defRPr sz="800"/>
            </a:lvl4pPr>
            <a:lvl5pPr indent="-279400" lvl="4" marL="2286000" algn="l">
              <a:lnSpc>
                <a:spcPct val="90000"/>
              </a:lnSpc>
              <a:spcBef>
                <a:spcPts val="400"/>
              </a:spcBef>
              <a:spcAft>
                <a:spcPts val="0"/>
              </a:spcAft>
              <a:buClr>
                <a:schemeClr val="dk1"/>
              </a:buClr>
              <a:buSzPts val="8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333" name="Google Shape;333;p35"/>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334" name="Google Shape;334;p35"/>
          <p:cNvSpPr txBox="1"/>
          <p:nvPr>
            <p:ph idx="12" type="sldNum"/>
          </p:nvPr>
        </p:nvSpPr>
        <p:spPr>
          <a:xfrm>
            <a:off x="297180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grpSp>
        <p:nvGrpSpPr>
          <p:cNvPr id="335" name="Google Shape;335;p35"/>
          <p:cNvGrpSpPr/>
          <p:nvPr/>
        </p:nvGrpSpPr>
        <p:grpSpPr>
          <a:xfrm>
            <a:off x="0" y="4895251"/>
            <a:ext cx="6220615" cy="4213"/>
            <a:chOff x="0" y="6527001"/>
            <a:chExt cx="8294153" cy="5617"/>
          </a:xfrm>
        </p:grpSpPr>
        <p:cxnSp>
          <p:nvCxnSpPr>
            <p:cNvPr id="336" name="Google Shape;336;p35"/>
            <p:cNvCxnSpPr/>
            <p:nvPr/>
          </p:nvCxnSpPr>
          <p:spPr>
            <a:xfrm>
              <a:off x="0" y="6527001"/>
              <a:ext cx="3935513" cy="5617"/>
            </a:xfrm>
            <a:prstGeom prst="straightConnector1">
              <a:avLst/>
            </a:prstGeom>
            <a:noFill/>
            <a:ln cap="flat" cmpd="sng" w="12700">
              <a:solidFill>
                <a:schemeClr val="lt1"/>
              </a:solidFill>
              <a:prstDash val="solid"/>
              <a:miter lim="800000"/>
              <a:headEnd len="sm" w="sm" type="none"/>
              <a:tailEnd len="sm" w="sm" type="none"/>
            </a:ln>
          </p:spPr>
        </p:cxnSp>
        <p:cxnSp>
          <p:nvCxnSpPr>
            <p:cNvPr id="337" name="Google Shape;337;p35"/>
            <p:cNvCxnSpPr/>
            <p:nvPr/>
          </p:nvCxnSpPr>
          <p:spPr>
            <a:xfrm>
              <a:off x="4358640" y="6527001"/>
              <a:ext cx="3935513" cy="5617"/>
            </a:xfrm>
            <a:prstGeom prst="straightConnector1">
              <a:avLst/>
            </a:prstGeom>
            <a:noFill/>
            <a:ln cap="flat" cmpd="sng" w="12700">
              <a:solidFill>
                <a:schemeClr val="lt1"/>
              </a:solidFill>
              <a:prstDash val="solid"/>
              <a:miter lim="800000"/>
              <a:headEnd len="sm" w="sm" type="none"/>
              <a:tailEnd len="sm" w="sm"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showMasterSp="0">
  <p:cSld name="List">
    <p:bg>
      <p:bgPr>
        <a:solidFill>
          <a:schemeClr val="accent4"/>
        </a:solidFill>
      </p:bgPr>
    </p:bg>
    <p:spTree>
      <p:nvGrpSpPr>
        <p:cNvPr id="338" name="Shape 338"/>
        <p:cNvGrpSpPr/>
        <p:nvPr/>
      </p:nvGrpSpPr>
      <p:grpSpPr>
        <a:xfrm>
          <a:off x="0" y="0"/>
          <a:ext cx="0" cy="0"/>
          <a:chOff x="0" y="0"/>
          <a:chExt cx="0" cy="0"/>
        </a:xfrm>
      </p:grpSpPr>
      <p:sp>
        <p:nvSpPr>
          <p:cNvPr id="339" name="Google Shape;339;p36"/>
          <p:cNvSpPr txBox="1"/>
          <p:nvPr>
            <p:ph type="title"/>
          </p:nvPr>
        </p:nvSpPr>
        <p:spPr>
          <a:xfrm>
            <a:off x="548640" y="1460754"/>
            <a:ext cx="2407158" cy="2146554"/>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dk1"/>
              </a:buClr>
              <a:buSzPts val="45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0" name="Google Shape;340;p36"/>
          <p:cNvSpPr/>
          <p:nvPr/>
        </p:nvSpPr>
        <p:spPr>
          <a:xfrm>
            <a:off x="4205339" y="26028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accent2"/>
              </a:solidFill>
              <a:latin typeface="Century Gothic"/>
              <a:ea typeface="Century Gothic"/>
              <a:cs typeface="Century Gothic"/>
              <a:sym typeface="Century Gothic"/>
            </a:endParaRPr>
          </a:p>
        </p:txBody>
      </p:sp>
      <p:sp>
        <p:nvSpPr>
          <p:cNvPr id="341" name="Google Shape;341;p36"/>
          <p:cNvSpPr/>
          <p:nvPr/>
        </p:nvSpPr>
        <p:spPr>
          <a:xfrm>
            <a:off x="4205339" y="121775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42" name="Google Shape;342;p36"/>
          <p:cNvSpPr/>
          <p:nvPr/>
        </p:nvSpPr>
        <p:spPr>
          <a:xfrm>
            <a:off x="4205339" y="2194467"/>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43" name="Google Shape;343;p36"/>
          <p:cNvSpPr/>
          <p:nvPr/>
        </p:nvSpPr>
        <p:spPr>
          <a:xfrm>
            <a:off x="4205340" y="3167277"/>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44" name="Google Shape;344;p36"/>
          <p:cNvSpPr/>
          <p:nvPr/>
        </p:nvSpPr>
        <p:spPr>
          <a:xfrm>
            <a:off x="4205340" y="4139605"/>
            <a:ext cx="4711446" cy="779811"/>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45" name="Google Shape;345;p36"/>
          <p:cNvSpPr/>
          <p:nvPr/>
        </p:nvSpPr>
        <p:spPr>
          <a:xfrm>
            <a:off x="3261559" y="122830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46" name="Google Shape;346;p36"/>
          <p:cNvSpPr/>
          <p:nvPr/>
        </p:nvSpPr>
        <p:spPr>
          <a:xfrm>
            <a:off x="3261559" y="219543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47" name="Google Shape;347;p36"/>
          <p:cNvSpPr/>
          <p:nvPr/>
        </p:nvSpPr>
        <p:spPr>
          <a:xfrm>
            <a:off x="3261559" y="3207755"/>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48" name="Google Shape;348;p36"/>
          <p:cNvSpPr/>
          <p:nvPr/>
        </p:nvSpPr>
        <p:spPr>
          <a:xfrm>
            <a:off x="3261559" y="4176406"/>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49" name="Google Shape;349;p36"/>
          <p:cNvSpPr/>
          <p:nvPr/>
        </p:nvSpPr>
        <p:spPr>
          <a:xfrm>
            <a:off x="3261559" y="270837"/>
            <a:ext cx="727399" cy="727399"/>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50" name="Google Shape;350;p36"/>
          <p:cNvSpPr/>
          <p:nvPr/>
        </p:nvSpPr>
        <p:spPr>
          <a:xfrm>
            <a:off x="4134295" y="18107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51" name="Google Shape;351;p36"/>
          <p:cNvSpPr/>
          <p:nvPr/>
        </p:nvSpPr>
        <p:spPr>
          <a:xfrm>
            <a:off x="4134295" y="113854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52" name="Google Shape;352;p36"/>
          <p:cNvSpPr/>
          <p:nvPr/>
        </p:nvSpPr>
        <p:spPr>
          <a:xfrm>
            <a:off x="4134295" y="2105672"/>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53" name="Google Shape;353;p36"/>
          <p:cNvSpPr/>
          <p:nvPr/>
        </p:nvSpPr>
        <p:spPr>
          <a:xfrm>
            <a:off x="4134296" y="3088065"/>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54" name="Google Shape;354;p36"/>
          <p:cNvSpPr/>
          <p:nvPr/>
        </p:nvSpPr>
        <p:spPr>
          <a:xfrm>
            <a:off x="4134296" y="4060393"/>
            <a:ext cx="4711446" cy="77981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355" name="Google Shape;355;p36"/>
          <p:cNvSpPr/>
          <p:nvPr/>
        </p:nvSpPr>
        <p:spPr>
          <a:xfrm>
            <a:off x="3217974" y="22725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56" name="Google Shape;356;p36"/>
          <p:cNvSpPr/>
          <p:nvPr/>
        </p:nvSpPr>
        <p:spPr>
          <a:xfrm>
            <a:off x="3217974" y="118472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57" name="Google Shape;357;p36"/>
          <p:cNvSpPr/>
          <p:nvPr/>
        </p:nvSpPr>
        <p:spPr>
          <a:xfrm>
            <a:off x="3217974" y="2151852"/>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58" name="Google Shape;358;p36"/>
          <p:cNvSpPr/>
          <p:nvPr/>
        </p:nvSpPr>
        <p:spPr>
          <a:xfrm>
            <a:off x="3217974" y="3163368"/>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59" name="Google Shape;359;p36"/>
          <p:cNvSpPr/>
          <p:nvPr/>
        </p:nvSpPr>
        <p:spPr>
          <a:xfrm>
            <a:off x="3217974" y="4132821"/>
            <a:ext cx="727399" cy="727399"/>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60" name="Google Shape;360;p36"/>
          <p:cNvSpPr/>
          <p:nvPr>
            <p:ph idx="2" type="pic"/>
          </p:nvPr>
        </p:nvSpPr>
        <p:spPr>
          <a:xfrm>
            <a:off x="3341643" y="350921"/>
            <a:ext cx="480060" cy="480060"/>
          </a:xfrm>
          <a:prstGeom prst="rect">
            <a:avLst/>
          </a:prstGeom>
          <a:noFill/>
          <a:ln>
            <a:noFill/>
          </a:ln>
        </p:spPr>
      </p:sp>
      <p:sp>
        <p:nvSpPr>
          <p:cNvPr id="361" name="Google Shape;361;p36"/>
          <p:cNvSpPr txBox="1"/>
          <p:nvPr>
            <p:ph idx="1" type="body"/>
          </p:nvPr>
        </p:nvSpPr>
        <p:spPr>
          <a:xfrm>
            <a:off x="4327398" y="342900"/>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36"/>
          <p:cNvSpPr txBox="1"/>
          <p:nvPr>
            <p:ph idx="3" type="body"/>
          </p:nvPr>
        </p:nvSpPr>
        <p:spPr>
          <a:xfrm>
            <a:off x="4327398" y="585482"/>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3" name="Google Shape;363;p36"/>
          <p:cNvSpPr/>
          <p:nvPr>
            <p:ph idx="4" type="pic"/>
          </p:nvPr>
        </p:nvSpPr>
        <p:spPr>
          <a:xfrm>
            <a:off x="3341643" y="1308392"/>
            <a:ext cx="480060" cy="480060"/>
          </a:xfrm>
          <a:prstGeom prst="rect">
            <a:avLst/>
          </a:prstGeom>
          <a:noFill/>
          <a:ln>
            <a:noFill/>
          </a:ln>
        </p:spPr>
      </p:sp>
      <p:sp>
        <p:nvSpPr>
          <p:cNvPr id="364" name="Google Shape;364;p36"/>
          <p:cNvSpPr txBox="1"/>
          <p:nvPr>
            <p:ph idx="5" type="body"/>
          </p:nvPr>
        </p:nvSpPr>
        <p:spPr>
          <a:xfrm>
            <a:off x="4327398" y="1309878"/>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36"/>
          <p:cNvSpPr txBox="1"/>
          <p:nvPr>
            <p:ph idx="6" type="body"/>
          </p:nvPr>
        </p:nvSpPr>
        <p:spPr>
          <a:xfrm>
            <a:off x="4327398" y="1552460"/>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6" name="Google Shape;366;p36"/>
          <p:cNvSpPr/>
          <p:nvPr>
            <p:ph idx="7" type="pic"/>
          </p:nvPr>
        </p:nvSpPr>
        <p:spPr>
          <a:xfrm>
            <a:off x="3341643" y="2275521"/>
            <a:ext cx="480060" cy="480060"/>
          </a:xfrm>
          <a:prstGeom prst="rect">
            <a:avLst/>
          </a:prstGeom>
          <a:noFill/>
          <a:ln>
            <a:noFill/>
          </a:ln>
        </p:spPr>
      </p:sp>
      <p:sp>
        <p:nvSpPr>
          <p:cNvPr id="367" name="Google Shape;367;p36"/>
          <p:cNvSpPr txBox="1"/>
          <p:nvPr>
            <p:ph idx="8" type="body"/>
          </p:nvPr>
        </p:nvSpPr>
        <p:spPr>
          <a:xfrm>
            <a:off x="4327398" y="2276856"/>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8" name="Google Shape;368;p36"/>
          <p:cNvSpPr txBox="1"/>
          <p:nvPr>
            <p:ph idx="9" type="body"/>
          </p:nvPr>
        </p:nvSpPr>
        <p:spPr>
          <a:xfrm>
            <a:off x="4327398" y="2519438"/>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9" name="Google Shape;369;p36"/>
          <p:cNvSpPr/>
          <p:nvPr>
            <p:ph idx="13" type="pic"/>
          </p:nvPr>
        </p:nvSpPr>
        <p:spPr>
          <a:xfrm>
            <a:off x="3341643" y="3287037"/>
            <a:ext cx="480060" cy="480060"/>
          </a:xfrm>
          <a:prstGeom prst="rect">
            <a:avLst/>
          </a:prstGeom>
          <a:noFill/>
          <a:ln>
            <a:noFill/>
          </a:ln>
        </p:spPr>
      </p:sp>
      <p:sp>
        <p:nvSpPr>
          <p:cNvPr id="370" name="Google Shape;370;p36"/>
          <p:cNvSpPr txBox="1"/>
          <p:nvPr>
            <p:ph idx="14" type="body"/>
          </p:nvPr>
        </p:nvSpPr>
        <p:spPr>
          <a:xfrm>
            <a:off x="4327398" y="3243834"/>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1" name="Google Shape;371;p36"/>
          <p:cNvSpPr txBox="1"/>
          <p:nvPr>
            <p:ph idx="15" type="body"/>
          </p:nvPr>
        </p:nvSpPr>
        <p:spPr>
          <a:xfrm>
            <a:off x="4327398" y="3486416"/>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2" name="Google Shape;372;p36"/>
          <p:cNvSpPr/>
          <p:nvPr>
            <p:ph idx="16" type="pic"/>
          </p:nvPr>
        </p:nvSpPr>
        <p:spPr>
          <a:xfrm>
            <a:off x="3341643" y="4256490"/>
            <a:ext cx="480060" cy="480060"/>
          </a:xfrm>
          <a:prstGeom prst="rect">
            <a:avLst/>
          </a:prstGeom>
          <a:noFill/>
          <a:ln>
            <a:noFill/>
          </a:ln>
        </p:spPr>
      </p:sp>
      <p:sp>
        <p:nvSpPr>
          <p:cNvPr id="373" name="Google Shape;373;p36"/>
          <p:cNvSpPr txBox="1"/>
          <p:nvPr>
            <p:ph idx="17" type="body"/>
          </p:nvPr>
        </p:nvSpPr>
        <p:spPr>
          <a:xfrm>
            <a:off x="4327398" y="4210812"/>
            <a:ext cx="288036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4" name="Google Shape;374;p36"/>
          <p:cNvSpPr txBox="1"/>
          <p:nvPr>
            <p:ph idx="18" type="body"/>
          </p:nvPr>
        </p:nvSpPr>
        <p:spPr>
          <a:xfrm>
            <a:off x="4327398" y="4453394"/>
            <a:ext cx="3771900" cy="25374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accent5"/>
        </a:solidFill>
      </p:bgPr>
    </p:bg>
    <p:spTree>
      <p:nvGrpSpPr>
        <p:cNvPr id="375" name="Shape 375"/>
        <p:cNvGrpSpPr/>
        <p:nvPr/>
      </p:nvGrpSpPr>
      <p:grpSpPr>
        <a:xfrm>
          <a:off x="0" y="0"/>
          <a:ext cx="0" cy="0"/>
          <a:chOff x="0" y="0"/>
          <a:chExt cx="0" cy="0"/>
        </a:xfrm>
      </p:grpSpPr>
      <p:sp>
        <p:nvSpPr>
          <p:cNvPr id="376" name="Google Shape;376;p37"/>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sz="3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37"/>
          <p:cNvSpPr txBox="1"/>
          <p:nvPr>
            <p:ph idx="1" type="body"/>
          </p:nvPr>
        </p:nvSpPr>
        <p:spPr>
          <a:xfrm>
            <a:off x="363474" y="1357884"/>
            <a:ext cx="8250174" cy="312039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8" name="Google Shape;378;p37"/>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379" name="Google Shape;379;p37"/>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0" name="Google Shape;380;p37"/>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accent4"/>
        </a:solidFill>
      </p:bgPr>
    </p:bg>
    <p:spTree>
      <p:nvGrpSpPr>
        <p:cNvPr id="381" name="Shape 381"/>
        <p:cNvGrpSpPr/>
        <p:nvPr/>
      </p:nvGrpSpPr>
      <p:grpSpPr>
        <a:xfrm>
          <a:off x="0" y="0"/>
          <a:ext cx="0" cy="0"/>
          <a:chOff x="0" y="0"/>
          <a:chExt cx="0" cy="0"/>
        </a:xfrm>
      </p:grpSpPr>
      <p:sp>
        <p:nvSpPr>
          <p:cNvPr id="382" name="Google Shape;382;p38"/>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 name="Google Shape;383;p38"/>
          <p:cNvSpPr/>
          <p:nvPr/>
        </p:nvSpPr>
        <p:spPr>
          <a:xfrm>
            <a:off x="6278207" y="1579561"/>
            <a:ext cx="2437177"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84" name="Google Shape;384;p38"/>
          <p:cNvSpPr/>
          <p:nvPr/>
        </p:nvSpPr>
        <p:spPr>
          <a:xfrm>
            <a:off x="3449425" y="1579561"/>
            <a:ext cx="2437178"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85" name="Google Shape;385;p38"/>
          <p:cNvSpPr/>
          <p:nvPr/>
        </p:nvSpPr>
        <p:spPr>
          <a:xfrm>
            <a:off x="606054" y="1579561"/>
            <a:ext cx="2437178"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86" name="Google Shape;386;p38"/>
          <p:cNvSpPr txBox="1"/>
          <p:nvPr>
            <p:ph idx="1" type="body"/>
          </p:nvPr>
        </p:nvSpPr>
        <p:spPr>
          <a:xfrm>
            <a:off x="51435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7" name="Google Shape;387;p38"/>
          <p:cNvSpPr txBox="1"/>
          <p:nvPr>
            <p:ph idx="2" type="body"/>
          </p:nvPr>
        </p:nvSpPr>
        <p:spPr>
          <a:xfrm>
            <a:off x="699516"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8" name="Google Shape;388;p38"/>
          <p:cNvSpPr txBox="1"/>
          <p:nvPr>
            <p:ph idx="3" type="body"/>
          </p:nvPr>
        </p:nvSpPr>
        <p:spPr>
          <a:xfrm>
            <a:off x="336042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9" name="Google Shape;389;p38"/>
          <p:cNvSpPr txBox="1"/>
          <p:nvPr>
            <p:ph idx="4" type="body"/>
          </p:nvPr>
        </p:nvSpPr>
        <p:spPr>
          <a:xfrm>
            <a:off x="3536905"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0" name="Google Shape;390;p38"/>
          <p:cNvSpPr txBox="1"/>
          <p:nvPr>
            <p:ph idx="5" type="body"/>
          </p:nvPr>
        </p:nvSpPr>
        <p:spPr>
          <a:xfrm>
            <a:off x="6185916"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1" name="Google Shape;391;p38"/>
          <p:cNvSpPr txBox="1"/>
          <p:nvPr>
            <p:ph idx="6" type="body"/>
          </p:nvPr>
        </p:nvSpPr>
        <p:spPr>
          <a:xfrm>
            <a:off x="6367436" y="2208276"/>
            <a:ext cx="2057400"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2" name="Google Shape;392;p38"/>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393" name="Google Shape;393;p38"/>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38"/>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chemeClr val="accent2"/>
        </a:solidFill>
      </p:bgPr>
    </p:bg>
    <p:spTree>
      <p:nvGrpSpPr>
        <p:cNvPr id="395" name="Shape 395"/>
        <p:cNvGrpSpPr/>
        <p:nvPr/>
      </p:nvGrpSpPr>
      <p:grpSpPr>
        <a:xfrm>
          <a:off x="0" y="0"/>
          <a:ext cx="0" cy="0"/>
          <a:chOff x="0" y="0"/>
          <a:chExt cx="0" cy="0"/>
        </a:xfrm>
      </p:grpSpPr>
      <p:sp>
        <p:nvSpPr>
          <p:cNvPr id="396" name="Google Shape;396;p39"/>
          <p:cNvSpPr/>
          <p:nvPr/>
        </p:nvSpPr>
        <p:spPr>
          <a:xfrm>
            <a:off x="4050539" y="898933"/>
            <a:ext cx="4585823" cy="3595931"/>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97" name="Google Shape;397;p39"/>
          <p:cNvSpPr/>
          <p:nvPr/>
        </p:nvSpPr>
        <p:spPr>
          <a:xfrm>
            <a:off x="3897393" y="628650"/>
            <a:ext cx="4585823" cy="3686176"/>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398" name="Google Shape;398;p39"/>
          <p:cNvSpPr txBox="1"/>
          <p:nvPr>
            <p:ph type="title"/>
          </p:nvPr>
        </p:nvSpPr>
        <p:spPr>
          <a:xfrm>
            <a:off x="4483518" y="1337310"/>
            <a:ext cx="3719866" cy="872072"/>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9" name="Google Shape;399;p39"/>
          <p:cNvSpPr/>
          <p:nvPr>
            <p:ph idx="2" type="pic"/>
          </p:nvPr>
        </p:nvSpPr>
        <p:spPr>
          <a:xfrm>
            <a:off x="0" y="0"/>
            <a:ext cx="3263346" cy="5143500"/>
          </a:xfrm>
          <a:prstGeom prst="rect">
            <a:avLst/>
          </a:prstGeom>
          <a:solidFill>
            <a:schemeClr val="accent5"/>
          </a:solidFill>
          <a:ln>
            <a:noFill/>
          </a:ln>
        </p:spPr>
      </p:sp>
      <p:sp>
        <p:nvSpPr>
          <p:cNvPr id="400" name="Google Shape;400;p39"/>
          <p:cNvSpPr txBox="1"/>
          <p:nvPr>
            <p:ph idx="1" type="body"/>
          </p:nvPr>
        </p:nvSpPr>
        <p:spPr>
          <a:xfrm>
            <a:off x="4471416" y="2208276"/>
            <a:ext cx="3614166" cy="159791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200"/>
              <a:buNone/>
              <a:defRPr sz="1200"/>
            </a:lvl1pPr>
            <a:lvl2pPr indent="-298450" lvl="1" marL="914400" algn="l">
              <a:lnSpc>
                <a:spcPct val="90000"/>
              </a:lnSpc>
              <a:spcBef>
                <a:spcPts val="400"/>
              </a:spcBef>
              <a:spcAft>
                <a:spcPts val="0"/>
              </a:spcAft>
              <a:buClr>
                <a:schemeClr val="dk1"/>
              </a:buClr>
              <a:buSzPts val="1100"/>
              <a:buChar char="•"/>
              <a:defRPr sz="1100"/>
            </a:lvl2pPr>
            <a:lvl3pPr indent="-285750" lvl="2" marL="1371600" algn="l">
              <a:lnSpc>
                <a:spcPct val="90000"/>
              </a:lnSpc>
              <a:spcBef>
                <a:spcPts val="400"/>
              </a:spcBef>
              <a:spcAft>
                <a:spcPts val="0"/>
              </a:spcAft>
              <a:buClr>
                <a:schemeClr val="dk1"/>
              </a:buClr>
              <a:buSzPts val="900"/>
              <a:buChar char="•"/>
              <a:defRPr sz="900"/>
            </a:lvl3pPr>
            <a:lvl4pPr indent="-279400" lvl="3" marL="1828800" algn="l">
              <a:lnSpc>
                <a:spcPct val="90000"/>
              </a:lnSpc>
              <a:spcBef>
                <a:spcPts val="400"/>
              </a:spcBef>
              <a:spcAft>
                <a:spcPts val="0"/>
              </a:spcAft>
              <a:buClr>
                <a:schemeClr val="dk1"/>
              </a:buClr>
              <a:buSzPts val="800"/>
              <a:buChar char="•"/>
              <a:defRPr sz="800"/>
            </a:lvl4pPr>
            <a:lvl5pPr indent="-279400" lvl="4" marL="2286000" algn="l">
              <a:lnSpc>
                <a:spcPct val="90000"/>
              </a:lnSpc>
              <a:spcBef>
                <a:spcPts val="400"/>
              </a:spcBef>
              <a:spcAft>
                <a:spcPts val="0"/>
              </a:spcAft>
              <a:buClr>
                <a:schemeClr val="dk1"/>
              </a:buClr>
              <a:buSzPts val="8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1" name="Google Shape;401;p39"/>
          <p:cNvSpPr txBox="1"/>
          <p:nvPr>
            <p:ph idx="12" type="sldNum"/>
          </p:nvPr>
        </p:nvSpPr>
        <p:spPr>
          <a:xfrm>
            <a:off x="6054676"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cxnSp>
        <p:nvCxnSpPr>
          <p:cNvPr id="402" name="Google Shape;402;p39"/>
          <p:cNvCxnSpPr/>
          <p:nvPr/>
        </p:nvCxnSpPr>
        <p:spPr>
          <a:xfrm>
            <a:off x="3263346" y="4899464"/>
            <a:ext cx="2769817" cy="0"/>
          </a:xfrm>
          <a:prstGeom prst="straightConnector1">
            <a:avLst/>
          </a:prstGeom>
          <a:noFill/>
          <a:ln cap="flat" cmpd="sng" w="12700">
            <a:solidFill>
              <a:schemeClr val="dk1"/>
            </a:solidFill>
            <a:prstDash val="solid"/>
            <a:miter lim="800000"/>
            <a:headEnd len="sm" w="sm" type="none"/>
            <a:tailEnd len="sm" w="sm" type="none"/>
          </a:ln>
        </p:spPr>
      </p:cxnSp>
      <p:cxnSp>
        <p:nvCxnSpPr>
          <p:cNvPr id="403" name="Google Shape;403;p39"/>
          <p:cNvCxnSpPr/>
          <p:nvPr/>
        </p:nvCxnSpPr>
        <p:spPr>
          <a:xfrm>
            <a:off x="6350508" y="4895251"/>
            <a:ext cx="2793492" cy="4213"/>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404" name="Shape 404"/>
        <p:cNvGrpSpPr/>
        <p:nvPr/>
      </p:nvGrpSpPr>
      <p:grpSpPr>
        <a:xfrm>
          <a:off x="0" y="0"/>
          <a:ext cx="0" cy="0"/>
          <a:chOff x="0" y="0"/>
          <a:chExt cx="0" cy="0"/>
        </a:xfrm>
      </p:grpSpPr>
      <p:sp>
        <p:nvSpPr>
          <p:cNvPr id="405" name="Google Shape;405;p40"/>
          <p:cNvSpPr/>
          <p:nvPr/>
        </p:nvSpPr>
        <p:spPr>
          <a:xfrm>
            <a:off x="796925" y="871059"/>
            <a:ext cx="7665839" cy="3623807"/>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06" name="Google Shape;406;p40"/>
          <p:cNvSpPr/>
          <p:nvPr/>
        </p:nvSpPr>
        <p:spPr>
          <a:xfrm>
            <a:off x="643778" y="600075"/>
            <a:ext cx="7665839" cy="3714751"/>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07" name="Google Shape;407;p40"/>
          <p:cNvSpPr txBox="1"/>
          <p:nvPr>
            <p:ph type="ctrTitle"/>
          </p:nvPr>
        </p:nvSpPr>
        <p:spPr>
          <a:xfrm>
            <a:off x="1145286" y="1426464"/>
            <a:ext cx="3655314" cy="1282446"/>
          </a:xfrm>
          <a:prstGeom prst="rect">
            <a:avLst/>
          </a:prstGeom>
          <a:noFill/>
          <a:ln>
            <a:noFill/>
          </a:ln>
        </p:spPr>
        <p:txBody>
          <a:bodyPr anchorCtr="0" anchor="t" bIns="34275" lIns="68575" spcFirstLastPara="1" rIns="68575" wrap="square" tIns="34275">
            <a:noAutofit/>
          </a:bodyPr>
          <a:lstStyle>
            <a:lvl1pPr lvl="0" algn="l">
              <a:lnSpc>
                <a:spcPct val="9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8" name="Google Shape;408;p40"/>
          <p:cNvSpPr txBox="1"/>
          <p:nvPr>
            <p:ph idx="1" type="subTitle"/>
          </p:nvPr>
        </p:nvSpPr>
        <p:spPr>
          <a:xfrm>
            <a:off x="1145286" y="2331720"/>
            <a:ext cx="2935224" cy="1412748"/>
          </a:xfrm>
          <a:prstGeom prst="rect">
            <a:avLst/>
          </a:prstGeom>
          <a:noFill/>
          <a:ln>
            <a:noFill/>
          </a:ln>
        </p:spPr>
        <p:txBody>
          <a:bodyPr anchorCtr="0" anchor="t" bIns="34275" lIns="68575" spcFirstLastPara="1" rIns="68575" wrap="square" tIns="34275">
            <a:noAutofit/>
          </a:bodyPr>
          <a:lstStyle>
            <a:lvl1pPr lvl="0" algn="l">
              <a:lnSpc>
                <a:spcPct val="100000"/>
              </a:lnSpc>
              <a:spcBef>
                <a:spcPts val="800"/>
              </a:spcBef>
              <a:spcAft>
                <a:spcPts val="0"/>
              </a:spcAft>
              <a:buClr>
                <a:schemeClr val="dk1"/>
              </a:buClr>
              <a:buSzPts val="1200"/>
              <a:buNone/>
              <a:defRPr sz="12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09" name="Google Shape;409;p40"/>
          <p:cNvSpPr/>
          <p:nvPr>
            <p:ph idx="2" type="pic"/>
          </p:nvPr>
        </p:nvSpPr>
        <p:spPr>
          <a:xfrm>
            <a:off x="4832612" y="609219"/>
            <a:ext cx="3477006" cy="3696462"/>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3"/>
        </a:solidFill>
      </p:bgPr>
    </p:bg>
    <p:spTree>
      <p:nvGrpSpPr>
        <p:cNvPr id="410" name="Shape 410"/>
        <p:cNvGrpSpPr/>
        <p:nvPr/>
      </p:nvGrpSpPr>
      <p:grpSpPr>
        <a:xfrm>
          <a:off x="0" y="0"/>
          <a:ext cx="0" cy="0"/>
          <a:chOff x="0" y="0"/>
          <a:chExt cx="0" cy="0"/>
        </a:xfrm>
      </p:grpSpPr>
      <p:sp>
        <p:nvSpPr>
          <p:cNvPr id="411" name="Google Shape;411;p41"/>
          <p:cNvSpPr/>
          <p:nvPr/>
        </p:nvSpPr>
        <p:spPr>
          <a:xfrm>
            <a:off x="815460" y="871059"/>
            <a:ext cx="7665839" cy="3623807"/>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rgbClr val="FAF3DF"/>
              </a:solidFill>
              <a:latin typeface="Karla"/>
              <a:ea typeface="Karla"/>
              <a:cs typeface="Karla"/>
              <a:sym typeface="Karla"/>
            </a:endParaRPr>
          </a:p>
        </p:txBody>
      </p:sp>
      <p:sp>
        <p:nvSpPr>
          <p:cNvPr id="412" name="Google Shape;412;p41"/>
          <p:cNvSpPr/>
          <p:nvPr/>
        </p:nvSpPr>
        <p:spPr>
          <a:xfrm>
            <a:off x="643778" y="600075"/>
            <a:ext cx="7665839" cy="3714751"/>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13" name="Google Shape;413;p41"/>
          <p:cNvSpPr txBox="1"/>
          <p:nvPr>
            <p:ph type="title"/>
          </p:nvPr>
        </p:nvSpPr>
        <p:spPr>
          <a:xfrm>
            <a:off x="2146554" y="1741932"/>
            <a:ext cx="4855464" cy="142646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4" name="Google Shape;414;p41"/>
          <p:cNvSpPr txBox="1"/>
          <p:nvPr>
            <p:ph idx="1" type="body"/>
          </p:nvPr>
        </p:nvSpPr>
        <p:spPr>
          <a:xfrm>
            <a:off x="770906" y="606827"/>
            <a:ext cx="1349216" cy="1546622"/>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5" name="Google Shape;415;p41"/>
          <p:cNvSpPr txBox="1"/>
          <p:nvPr>
            <p:ph idx="2" type="body"/>
          </p:nvPr>
        </p:nvSpPr>
        <p:spPr>
          <a:xfrm>
            <a:off x="2146554" y="3250692"/>
            <a:ext cx="1755648" cy="43891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6" name="Google Shape;416;p41"/>
          <p:cNvSpPr txBox="1"/>
          <p:nvPr>
            <p:ph idx="3" type="body"/>
          </p:nvPr>
        </p:nvSpPr>
        <p:spPr>
          <a:xfrm>
            <a:off x="6960870" y="2967954"/>
            <a:ext cx="1349216" cy="1546622"/>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7" name="Google Shape;417;p41"/>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8" name="Google Shape;418;p41"/>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9" name="Google Shape;419;p41"/>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bg>
      <p:bgPr>
        <a:solidFill>
          <a:schemeClr val="dk2"/>
        </a:solidFill>
      </p:bgPr>
    </p:bg>
    <p:spTree>
      <p:nvGrpSpPr>
        <p:cNvPr id="420" name="Shape 420"/>
        <p:cNvGrpSpPr/>
        <p:nvPr/>
      </p:nvGrpSpPr>
      <p:grpSpPr>
        <a:xfrm>
          <a:off x="0" y="0"/>
          <a:ext cx="0" cy="0"/>
          <a:chOff x="0" y="0"/>
          <a:chExt cx="0" cy="0"/>
        </a:xfrm>
      </p:grpSpPr>
      <p:sp>
        <p:nvSpPr>
          <p:cNvPr id="421" name="Google Shape;421;p42"/>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1"/>
              </a:buClr>
              <a:buSzPts val="4500"/>
              <a:buFont typeface="Century Gothic"/>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2" name="Google Shape;422;p42"/>
          <p:cNvSpPr/>
          <p:nvPr/>
        </p:nvSpPr>
        <p:spPr>
          <a:xfrm>
            <a:off x="521192" y="174806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23" name="Google Shape;423;p42"/>
          <p:cNvSpPr/>
          <p:nvPr/>
        </p:nvSpPr>
        <p:spPr>
          <a:xfrm>
            <a:off x="2655750" y="174806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24" name="Google Shape;424;p42"/>
          <p:cNvSpPr/>
          <p:nvPr/>
        </p:nvSpPr>
        <p:spPr>
          <a:xfrm>
            <a:off x="4790310" y="174630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25" name="Google Shape;425;p42"/>
          <p:cNvSpPr/>
          <p:nvPr/>
        </p:nvSpPr>
        <p:spPr>
          <a:xfrm>
            <a:off x="6924869" y="1746303"/>
            <a:ext cx="1906524"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26" name="Google Shape;426;p42"/>
          <p:cNvSpPr txBox="1"/>
          <p:nvPr>
            <p:ph idx="1" type="body"/>
          </p:nvPr>
        </p:nvSpPr>
        <p:spPr>
          <a:xfrm>
            <a:off x="424362"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7" name="Google Shape;427;p42"/>
          <p:cNvSpPr/>
          <p:nvPr>
            <p:ph idx="2" type="pic"/>
          </p:nvPr>
        </p:nvSpPr>
        <p:spPr>
          <a:xfrm>
            <a:off x="434649" y="1644781"/>
            <a:ext cx="1865376" cy="1577340"/>
          </a:xfrm>
          <a:prstGeom prst="rect">
            <a:avLst/>
          </a:prstGeom>
          <a:noFill/>
          <a:ln cap="flat" cmpd="sng" w="25400">
            <a:solidFill>
              <a:schemeClr val="dk1"/>
            </a:solidFill>
            <a:prstDash val="solid"/>
            <a:round/>
            <a:headEnd len="sm" w="sm" type="none"/>
            <a:tailEnd len="sm" w="sm" type="none"/>
          </a:ln>
        </p:spPr>
      </p:sp>
      <p:sp>
        <p:nvSpPr>
          <p:cNvPr id="428" name="Google Shape;428;p42"/>
          <p:cNvSpPr txBox="1"/>
          <p:nvPr>
            <p:ph idx="3" type="body"/>
          </p:nvPr>
        </p:nvSpPr>
        <p:spPr>
          <a:xfrm>
            <a:off x="435165"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9" name="Google Shape;429;p42"/>
          <p:cNvSpPr txBox="1"/>
          <p:nvPr>
            <p:ph idx="4" type="body"/>
          </p:nvPr>
        </p:nvSpPr>
        <p:spPr>
          <a:xfrm>
            <a:off x="2564892"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0" name="Google Shape;430;p42"/>
          <p:cNvSpPr/>
          <p:nvPr>
            <p:ph idx="5" type="pic"/>
          </p:nvPr>
        </p:nvSpPr>
        <p:spPr>
          <a:xfrm>
            <a:off x="2575179" y="1644781"/>
            <a:ext cx="1865376" cy="1577340"/>
          </a:xfrm>
          <a:prstGeom prst="rect">
            <a:avLst/>
          </a:prstGeom>
          <a:noFill/>
          <a:ln cap="flat" cmpd="sng" w="25400">
            <a:solidFill>
              <a:schemeClr val="dk1"/>
            </a:solidFill>
            <a:prstDash val="solid"/>
            <a:round/>
            <a:headEnd len="sm" w="sm" type="none"/>
            <a:tailEnd len="sm" w="sm" type="none"/>
          </a:ln>
        </p:spPr>
      </p:sp>
      <p:sp>
        <p:nvSpPr>
          <p:cNvPr id="431" name="Google Shape;431;p42"/>
          <p:cNvSpPr txBox="1"/>
          <p:nvPr>
            <p:ph idx="6" type="body"/>
          </p:nvPr>
        </p:nvSpPr>
        <p:spPr>
          <a:xfrm>
            <a:off x="2564892"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42"/>
          <p:cNvSpPr txBox="1"/>
          <p:nvPr>
            <p:ph idx="7" type="body"/>
          </p:nvPr>
        </p:nvSpPr>
        <p:spPr>
          <a:xfrm>
            <a:off x="4697730" y="1644781"/>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3" name="Google Shape;433;p42"/>
          <p:cNvSpPr/>
          <p:nvPr>
            <p:ph idx="8" type="pic"/>
          </p:nvPr>
        </p:nvSpPr>
        <p:spPr>
          <a:xfrm>
            <a:off x="4708017" y="1644781"/>
            <a:ext cx="1865376" cy="1577340"/>
          </a:xfrm>
          <a:prstGeom prst="rect">
            <a:avLst/>
          </a:prstGeom>
          <a:noFill/>
          <a:ln cap="flat" cmpd="sng" w="25400">
            <a:solidFill>
              <a:schemeClr val="dk1"/>
            </a:solidFill>
            <a:prstDash val="solid"/>
            <a:round/>
            <a:headEnd len="sm" w="sm" type="none"/>
            <a:tailEnd len="sm" w="sm" type="none"/>
          </a:ln>
        </p:spPr>
      </p:sp>
      <p:sp>
        <p:nvSpPr>
          <p:cNvPr id="434" name="Google Shape;434;p42"/>
          <p:cNvSpPr txBox="1"/>
          <p:nvPr>
            <p:ph idx="9" type="body"/>
          </p:nvPr>
        </p:nvSpPr>
        <p:spPr>
          <a:xfrm>
            <a:off x="4697730"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5" name="Google Shape;435;p42"/>
          <p:cNvSpPr txBox="1"/>
          <p:nvPr>
            <p:ph idx="13" type="body"/>
          </p:nvPr>
        </p:nvSpPr>
        <p:spPr>
          <a:xfrm>
            <a:off x="6830568" y="1627160"/>
            <a:ext cx="188595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6" name="Google Shape;436;p42"/>
          <p:cNvSpPr/>
          <p:nvPr>
            <p:ph idx="14" type="pic"/>
          </p:nvPr>
        </p:nvSpPr>
        <p:spPr>
          <a:xfrm>
            <a:off x="6840855" y="1627160"/>
            <a:ext cx="1865376" cy="1577340"/>
          </a:xfrm>
          <a:prstGeom prst="rect">
            <a:avLst/>
          </a:prstGeom>
          <a:noFill/>
          <a:ln cap="flat" cmpd="sng" w="25400">
            <a:solidFill>
              <a:schemeClr val="dk1"/>
            </a:solidFill>
            <a:prstDash val="solid"/>
            <a:round/>
            <a:headEnd len="sm" w="sm" type="none"/>
            <a:tailEnd len="sm" w="sm" type="none"/>
          </a:ln>
        </p:spPr>
      </p:sp>
      <p:sp>
        <p:nvSpPr>
          <p:cNvPr id="437" name="Google Shape;437;p42"/>
          <p:cNvSpPr txBox="1"/>
          <p:nvPr>
            <p:ph idx="15" type="body"/>
          </p:nvPr>
        </p:nvSpPr>
        <p:spPr>
          <a:xfrm>
            <a:off x="6830568" y="3634910"/>
            <a:ext cx="1885950" cy="253746"/>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dk1"/>
              </a:buClr>
              <a:buSzPts val="1200"/>
              <a:buNone/>
              <a:defRPr sz="12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38" name="Google Shape;438;p42"/>
          <p:cNvCxnSpPr/>
          <p:nvPr/>
        </p:nvCxnSpPr>
        <p:spPr>
          <a:xfrm>
            <a:off x="0" y="4901914"/>
            <a:ext cx="628650" cy="0"/>
          </a:xfrm>
          <a:prstGeom prst="straightConnector1">
            <a:avLst/>
          </a:prstGeom>
          <a:noFill/>
          <a:ln cap="flat" cmpd="sng" w="12700">
            <a:solidFill>
              <a:schemeClr val="lt1"/>
            </a:solidFill>
            <a:prstDash val="solid"/>
            <a:miter lim="800000"/>
            <a:headEnd len="sm" w="sm" type="none"/>
            <a:tailEnd len="sm" w="sm" type="none"/>
          </a:ln>
        </p:spPr>
      </p:cxnSp>
      <p:cxnSp>
        <p:nvCxnSpPr>
          <p:cNvPr id="439" name="Google Shape;439;p42"/>
          <p:cNvCxnSpPr/>
          <p:nvPr/>
        </p:nvCxnSpPr>
        <p:spPr>
          <a:xfrm>
            <a:off x="903769" y="4901914"/>
            <a:ext cx="3120390" cy="0"/>
          </a:xfrm>
          <a:prstGeom prst="straightConnector1">
            <a:avLst/>
          </a:prstGeom>
          <a:noFill/>
          <a:ln cap="flat" cmpd="sng" w="12700">
            <a:solidFill>
              <a:schemeClr val="lt1"/>
            </a:solidFill>
            <a:prstDash val="solid"/>
            <a:miter lim="800000"/>
            <a:headEnd len="sm" w="sm" type="none"/>
            <a:tailEnd len="sm" w="sm" type="none"/>
          </a:ln>
        </p:spPr>
      </p:cxnSp>
      <p:cxnSp>
        <p:nvCxnSpPr>
          <p:cNvPr id="440" name="Google Shape;440;p42"/>
          <p:cNvCxnSpPr/>
          <p:nvPr/>
        </p:nvCxnSpPr>
        <p:spPr>
          <a:xfrm>
            <a:off x="5101590" y="4896609"/>
            <a:ext cx="2880360" cy="0"/>
          </a:xfrm>
          <a:prstGeom prst="straightConnector1">
            <a:avLst/>
          </a:prstGeom>
          <a:noFill/>
          <a:ln cap="flat" cmpd="sng" w="12700">
            <a:solidFill>
              <a:schemeClr val="lt1"/>
            </a:solidFill>
            <a:prstDash val="solid"/>
            <a:miter lim="800000"/>
            <a:headEnd len="sm" w="sm" type="none"/>
            <a:tailEnd len="sm" w="sm" type="none"/>
          </a:ln>
        </p:spPr>
      </p:cxnSp>
      <p:cxnSp>
        <p:nvCxnSpPr>
          <p:cNvPr id="441" name="Google Shape;441;p42"/>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442" name="Google Shape;442;p42"/>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443" name="Google Shape;443;p42"/>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4" name="Google Shape;444;p42"/>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showMasterSp="0">
  <p:cSld name="Team x8">
    <p:bg>
      <p:bgPr>
        <a:solidFill>
          <a:schemeClr val="accent2"/>
        </a:solidFill>
      </p:bgPr>
    </p:bg>
    <p:spTree>
      <p:nvGrpSpPr>
        <p:cNvPr id="445" name="Shape 445"/>
        <p:cNvGrpSpPr/>
        <p:nvPr/>
      </p:nvGrpSpPr>
      <p:grpSpPr>
        <a:xfrm>
          <a:off x="0" y="0"/>
          <a:ext cx="0" cy="0"/>
          <a:chOff x="0" y="0"/>
          <a:chExt cx="0" cy="0"/>
        </a:xfrm>
      </p:grpSpPr>
      <p:sp>
        <p:nvSpPr>
          <p:cNvPr id="446" name="Google Shape;446;p43"/>
          <p:cNvSpPr/>
          <p:nvPr/>
        </p:nvSpPr>
        <p:spPr>
          <a:xfrm>
            <a:off x="497663" y="147572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47" name="Google Shape;447;p43"/>
          <p:cNvSpPr/>
          <p:nvPr/>
        </p:nvSpPr>
        <p:spPr>
          <a:xfrm>
            <a:off x="497663" y="3253388"/>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48" name="Google Shape;448;p43"/>
          <p:cNvSpPr/>
          <p:nvPr/>
        </p:nvSpPr>
        <p:spPr>
          <a:xfrm>
            <a:off x="2632222" y="147572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49" name="Google Shape;449;p43"/>
          <p:cNvSpPr/>
          <p:nvPr/>
        </p:nvSpPr>
        <p:spPr>
          <a:xfrm>
            <a:off x="2632221" y="3253388"/>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50" name="Google Shape;450;p43"/>
          <p:cNvSpPr/>
          <p:nvPr/>
        </p:nvSpPr>
        <p:spPr>
          <a:xfrm>
            <a:off x="4766782" y="147396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51" name="Google Shape;451;p43"/>
          <p:cNvSpPr/>
          <p:nvPr/>
        </p:nvSpPr>
        <p:spPr>
          <a:xfrm>
            <a:off x="4766781" y="3251629"/>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52" name="Google Shape;452;p43"/>
          <p:cNvSpPr/>
          <p:nvPr/>
        </p:nvSpPr>
        <p:spPr>
          <a:xfrm>
            <a:off x="6901340" y="1473965"/>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53" name="Google Shape;453;p43"/>
          <p:cNvSpPr/>
          <p:nvPr/>
        </p:nvSpPr>
        <p:spPr>
          <a:xfrm>
            <a:off x="6901340" y="3251629"/>
            <a:ext cx="1907899" cy="1564075"/>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54" name="Google Shape;454;p43"/>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4500"/>
              <a:buFont typeface="Century Gothic"/>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5" name="Google Shape;455;p43"/>
          <p:cNvSpPr txBox="1"/>
          <p:nvPr>
            <p:ph idx="1" type="body"/>
          </p:nvPr>
        </p:nvSpPr>
        <p:spPr>
          <a:xfrm>
            <a:off x="424362"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6" name="Google Shape;456;p43"/>
          <p:cNvSpPr/>
          <p:nvPr>
            <p:ph idx="2" type="pic"/>
          </p:nvPr>
        </p:nvSpPr>
        <p:spPr>
          <a:xfrm>
            <a:off x="434649" y="1405890"/>
            <a:ext cx="1865376" cy="960120"/>
          </a:xfrm>
          <a:prstGeom prst="rect">
            <a:avLst/>
          </a:prstGeom>
          <a:noFill/>
          <a:ln cap="flat" cmpd="sng" w="25400">
            <a:solidFill>
              <a:schemeClr val="dk1"/>
            </a:solidFill>
            <a:prstDash val="solid"/>
            <a:round/>
            <a:headEnd len="sm" w="sm" type="none"/>
            <a:tailEnd len="sm" w="sm" type="none"/>
          </a:ln>
        </p:spPr>
      </p:sp>
      <p:sp>
        <p:nvSpPr>
          <p:cNvPr id="457" name="Google Shape;457;p43"/>
          <p:cNvSpPr txBox="1"/>
          <p:nvPr>
            <p:ph idx="3" type="body"/>
          </p:nvPr>
        </p:nvSpPr>
        <p:spPr>
          <a:xfrm>
            <a:off x="435165"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8" name="Google Shape;458;p43"/>
          <p:cNvSpPr txBox="1"/>
          <p:nvPr>
            <p:ph idx="4" type="body"/>
          </p:nvPr>
        </p:nvSpPr>
        <p:spPr>
          <a:xfrm>
            <a:off x="424362"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9" name="Google Shape;459;p43"/>
          <p:cNvSpPr/>
          <p:nvPr>
            <p:ph idx="5" type="pic"/>
          </p:nvPr>
        </p:nvSpPr>
        <p:spPr>
          <a:xfrm>
            <a:off x="434649" y="3182112"/>
            <a:ext cx="1865376" cy="960120"/>
          </a:xfrm>
          <a:prstGeom prst="rect">
            <a:avLst/>
          </a:prstGeom>
          <a:noFill/>
          <a:ln cap="flat" cmpd="sng" w="25400">
            <a:solidFill>
              <a:schemeClr val="dk1"/>
            </a:solidFill>
            <a:prstDash val="solid"/>
            <a:round/>
            <a:headEnd len="sm" w="sm" type="none"/>
            <a:tailEnd len="sm" w="sm" type="none"/>
          </a:ln>
        </p:spPr>
      </p:sp>
      <p:sp>
        <p:nvSpPr>
          <p:cNvPr id="460" name="Google Shape;460;p43"/>
          <p:cNvSpPr txBox="1"/>
          <p:nvPr>
            <p:ph idx="6" type="body"/>
          </p:nvPr>
        </p:nvSpPr>
        <p:spPr>
          <a:xfrm>
            <a:off x="435165"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1" name="Google Shape;461;p43"/>
          <p:cNvSpPr txBox="1"/>
          <p:nvPr>
            <p:ph idx="7" type="body"/>
          </p:nvPr>
        </p:nvSpPr>
        <p:spPr>
          <a:xfrm>
            <a:off x="2564892"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2" name="Google Shape;462;p43"/>
          <p:cNvSpPr/>
          <p:nvPr>
            <p:ph idx="8" type="pic"/>
          </p:nvPr>
        </p:nvSpPr>
        <p:spPr>
          <a:xfrm>
            <a:off x="2575179" y="1405890"/>
            <a:ext cx="1865376" cy="960120"/>
          </a:xfrm>
          <a:prstGeom prst="rect">
            <a:avLst/>
          </a:prstGeom>
          <a:noFill/>
          <a:ln cap="flat" cmpd="sng" w="25400">
            <a:solidFill>
              <a:schemeClr val="dk1"/>
            </a:solidFill>
            <a:prstDash val="solid"/>
            <a:round/>
            <a:headEnd len="sm" w="sm" type="none"/>
            <a:tailEnd len="sm" w="sm" type="none"/>
          </a:ln>
        </p:spPr>
      </p:sp>
      <p:sp>
        <p:nvSpPr>
          <p:cNvPr id="463" name="Google Shape;463;p43"/>
          <p:cNvSpPr txBox="1"/>
          <p:nvPr>
            <p:ph idx="9" type="body"/>
          </p:nvPr>
        </p:nvSpPr>
        <p:spPr>
          <a:xfrm>
            <a:off x="2564892"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4" name="Google Shape;464;p43"/>
          <p:cNvSpPr txBox="1"/>
          <p:nvPr>
            <p:ph idx="13" type="body"/>
          </p:nvPr>
        </p:nvSpPr>
        <p:spPr>
          <a:xfrm>
            <a:off x="2564892"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5" name="Google Shape;465;p43"/>
          <p:cNvSpPr/>
          <p:nvPr>
            <p:ph idx="14" type="pic"/>
          </p:nvPr>
        </p:nvSpPr>
        <p:spPr>
          <a:xfrm>
            <a:off x="2575179" y="3182112"/>
            <a:ext cx="1865376" cy="960120"/>
          </a:xfrm>
          <a:prstGeom prst="rect">
            <a:avLst/>
          </a:prstGeom>
          <a:noFill/>
          <a:ln cap="flat" cmpd="sng" w="25400">
            <a:solidFill>
              <a:schemeClr val="dk1"/>
            </a:solidFill>
            <a:prstDash val="solid"/>
            <a:round/>
            <a:headEnd len="sm" w="sm" type="none"/>
            <a:tailEnd len="sm" w="sm" type="none"/>
          </a:ln>
        </p:spPr>
      </p:sp>
      <p:sp>
        <p:nvSpPr>
          <p:cNvPr id="466" name="Google Shape;466;p43"/>
          <p:cNvSpPr txBox="1"/>
          <p:nvPr>
            <p:ph idx="15" type="body"/>
          </p:nvPr>
        </p:nvSpPr>
        <p:spPr>
          <a:xfrm>
            <a:off x="2564892"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7" name="Google Shape;467;p43"/>
          <p:cNvSpPr txBox="1"/>
          <p:nvPr>
            <p:ph idx="16" type="body"/>
          </p:nvPr>
        </p:nvSpPr>
        <p:spPr>
          <a:xfrm>
            <a:off x="4697730"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8" name="Google Shape;468;p43"/>
          <p:cNvSpPr/>
          <p:nvPr>
            <p:ph idx="17" type="pic"/>
          </p:nvPr>
        </p:nvSpPr>
        <p:spPr>
          <a:xfrm>
            <a:off x="4708017" y="1405890"/>
            <a:ext cx="1865376" cy="960120"/>
          </a:xfrm>
          <a:prstGeom prst="rect">
            <a:avLst/>
          </a:prstGeom>
          <a:noFill/>
          <a:ln cap="flat" cmpd="sng" w="25400">
            <a:solidFill>
              <a:schemeClr val="dk1"/>
            </a:solidFill>
            <a:prstDash val="solid"/>
            <a:round/>
            <a:headEnd len="sm" w="sm" type="none"/>
            <a:tailEnd len="sm" w="sm" type="none"/>
          </a:ln>
        </p:spPr>
      </p:sp>
      <p:sp>
        <p:nvSpPr>
          <p:cNvPr id="469" name="Google Shape;469;p43"/>
          <p:cNvSpPr txBox="1"/>
          <p:nvPr>
            <p:ph idx="18" type="body"/>
          </p:nvPr>
        </p:nvSpPr>
        <p:spPr>
          <a:xfrm>
            <a:off x="4697730"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p43"/>
          <p:cNvSpPr txBox="1"/>
          <p:nvPr>
            <p:ph idx="19" type="body"/>
          </p:nvPr>
        </p:nvSpPr>
        <p:spPr>
          <a:xfrm>
            <a:off x="4697730"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1" name="Google Shape;471;p43"/>
          <p:cNvSpPr/>
          <p:nvPr>
            <p:ph idx="20" type="pic"/>
          </p:nvPr>
        </p:nvSpPr>
        <p:spPr>
          <a:xfrm>
            <a:off x="4708017" y="3182112"/>
            <a:ext cx="1865376" cy="960120"/>
          </a:xfrm>
          <a:prstGeom prst="rect">
            <a:avLst/>
          </a:prstGeom>
          <a:noFill/>
          <a:ln cap="flat" cmpd="sng" w="25400">
            <a:solidFill>
              <a:schemeClr val="dk1"/>
            </a:solidFill>
            <a:prstDash val="solid"/>
            <a:round/>
            <a:headEnd len="sm" w="sm" type="none"/>
            <a:tailEnd len="sm" w="sm" type="none"/>
          </a:ln>
        </p:spPr>
      </p:sp>
      <p:sp>
        <p:nvSpPr>
          <p:cNvPr id="472" name="Google Shape;472;p43"/>
          <p:cNvSpPr txBox="1"/>
          <p:nvPr>
            <p:ph idx="21" type="body"/>
          </p:nvPr>
        </p:nvSpPr>
        <p:spPr>
          <a:xfrm>
            <a:off x="4697730"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43"/>
          <p:cNvSpPr txBox="1"/>
          <p:nvPr>
            <p:ph idx="22" type="body"/>
          </p:nvPr>
        </p:nvSpPr>
        <p:spPr>
          <a:xfrm>
            <a:off x="6830568" y="139903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4" name="Google Shape;474;p43"/>
          <p:cNvSpPr/>
          <p:nvPr>
            <p:ph idx="23" type="pic"/>
          </p:nvPr>
        </p:nvSpPr>
        <p:spPr>
          <a:xfrm>
            <a:off x="6840855" y="1405890"/>
            <a:ext cx="1865376" cy="960120"/>
          </a:xfrm>
          <a:prstGeom prst="rect">
            <a:avLst/>
          </a:prstGeom>
          <a:noFill/>
          <a:ln cap="flat" cmpd="sng" w="25400">
            <a:solidFill>
              <a:schemeClr val="dk1"/>
            </a:solidFill>
            <a:prstDash val="solid"/>
            <a:round/>
            <a:headEnd len="sm" w="sm" type="none"/>
            <a:tailEnd len="sm" w="sm" type="none"/>
          </a:ln>
        </p:spPr>
      </p:sp>
      <p:sp>
        <p:nvSpPr>
          <p:cNvPr id="475" name="Google Shape;475;p43"/>
          <p:cNvSpPr txBox="1"/>
          <p:nvPr>
            <p:ph idx="24" type="body"/>
          </p:nvPr>
        </p:nvSpPr>
        <p:spPr>
          <a:xfrm>
            <a:off x="6830568" y="2688676"/>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6" name="Google Shape;476;p43"/>
          <p:cNvSpPr txBox="1"/>
          <p:nvPr>
            <p:ph idx="25" type="body"/>
          </p:nvPr>
        </p:nvSpPr>
        <p:spPr>
          <a:xfrm>
            <a:off x="6830568" y="3182112"/>
            <a:ext cx="1885950" cy="1563624"/>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7" name="Google Shape;477;p43"/>
          <p:cNvSpPr/>
          <p:nvPr>
            <p:ph idx="26" type="pic"/>
          </p:nvPr>
        </p:nvSpPr>
        <p:spPr>
          <a:xfrm>
            <a:off x="6840855" y="3182112"/>
            <a:ext cx="1865376" cy="960120"/>
          </a:xfrm>
          <a:prstGeom prst="rect">
            <a:avLst/>
          </a:prstGeom>
          <a:noFill/>
          <a:ln cap="flat" cmpd="sng" w="25400">
            <a:solidFill>
              <a:schemeClr val="dk1"/>
            </a:solidFill>
            <a:prstDash val="solid"/>
            <a:round/>
            <a:headEnd len="sm" w="sm" type="none"/>
            <a:tailEnd len="sm" w="sm" type="none"/>
          </a:ln>
        </p:spPr>
      </p:sp>
      <p:sp>
        <p:nvSpPr>
          <p:cNvPr id="478" name="Google Shape;478;p43"/>
          <p:cNvSpPr txBox="1"/>
          <p:nvPr>
            <p:ph idx="27" type="body"/>
          </p:nvPr>
        </p:nvSpPr>
        <p:spPr>
          <a:xfrm>
            <a:off x="6830568" y="4460452"/>
            <a:ext cx="1885950" cy="20574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900"/>
              <a:buNone/>
              <a:defRPr sz="9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howMasterSp="0">
  <p:cSld name="Timeline">
    <p:bg>
      <p:bgPr>
        <a:solidFill>
          <a:schemeClr val="accent3"/>
        </a:solidFill>
      </p:bgPr>
    </p:bg>
    <p:spTree>
      <p:nvGrpSpPr>
        <p:cNvPr id="479" name="Shape 479"/>
        <p:cNvGrpSpPr/>
        <p:nvPr/>
      </p:nvGrpSpPr>
      <p:grpSpPr>
        <a:xfrm>
          <a:off x="0" y="0"/>
          <a:ext cx="0" cy="0"/>
          <a:chOff x="0" y="0"/>
          <a:chExt cx="0" cy="0"/>
        </a:xfrm>
      </p:grpSpPr>
      <p:sp>
        <p:nvSpPr>
          <p:cNvPr id="480" name="Google Shape;480;p44"/>
          <p:cNvSpPr/>
          <p:nvPr/>
        </p:nvSpPr>
        <p:spPr>
          <a:xfrm>
            <a:off x="410422" y="145806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81" name="Google Shape;481;p44"/>
          <p:cNvSpPr/>
          <p:nvPr/>
        </p:nvSpPr>
        <p:spPr>
          <a:xfrm>
            <a:off x="3692242" y="1460222"/>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82" name="Google Shape;482;p44"/>
          <p:cNvSpPr/>
          <p:nvPr/>
        </p:nvSpPr>
        <p:spPr>
          <a:xfrm>
            <a:off x="6919092" y="1443582"/>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83" name="Google Shape;483;p44"/>
          <p:cNvSpPr/>
          <p:nvPr/>
        </p:nvSpPr>
        <p:spPr>
          <a:xfrm>
            <a:off x="2098987" y="292666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84" name="Google Shape;484;p44"/>
          <p:cNvSpPr/>
          <p:nvPr/>
        </p:nvSpPr>
        <p:spPr>
          <a:xfrm>
            <a:off x="5367170" y="2910025"/>
            <a:ext cx="1896812" cy="1896812"/>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85" name="Google Shape;485;p44"/>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lt1"/>
              </a:buClr>
              <a:buSzPts val="4500"/>
              <a:buFont typeface="Century Gothic"/>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6" name="Google Shape;486;p44"/>
          <p:cNvSpPr/>
          <p:nvPr>
            <p:ph idx="1" type="body"/>
          </p:nvPr>
        </p:nvSpPr>
        <p:spPr>
          <a:xfrm>
            <a:off x="34409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7" name="Google Shape;487;p44"/>
          <p:cNvSpPr/>
          <p:nvPr>
            <p:ph idx="2" type="body"/>
          </p:nvPr>
        </p:nvSpPr>
        <p:spPr>
          <a:xfrm>
            <a:off x="363373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8" name="Google Shape;488;p44"/>
          <p:cNvSpPr/>
          <p:nvPr>
            <p:ph idx="3" type="body"/>
          </p:nvPr>
        </p:nvSpPr>
        <p:spPr>
          <a:xfrm>
            <a:off x="6852911" y="1377401"/>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9" name="Google Shape;489;p44"/>
          <p:cNvSpPr/>
          <p:nvPr>
            <p:ph idx="4" type="body"/>
          </p:nvPr>
        </p:nvSpPr>
        <p:spPr>
          <a:xfrm>
            <a:off x="2032805" y="2860484"/>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0" name="Google Shape;490;p44"/>
          <p:cNvSpPr/>
          <p:nvPr>
            <p:ph idx="5" type="body"/>
          </p:nvPr>
        </p:nvSpPr>
        <p:spPr>
          <a:xfrm>
            <a:off x="5300989" y="2860484"/>
            <a:ext cx="1896665" cy="1896665"/>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Autofit/>
          </a:bodyPr>
          <a:lstStyle>
            <a:lvl1pPr indent="-228600" lvl="0" marL="45720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algn="ctr">
              <a:lnSpc>
                <a:spcPct val="100000"/>
              </a:lnSpc>
              <a:spcBef>
                <a:spcPts val="500"/>
              </a:spcBef>
              <a:spcAft>
                <a:spcPts val="0"/>
              </a:spcAft>
              <a:buClr>
                <a:schemeClr val="dk1"/>
              </a:buClr>
              <a:buSzPts val="1200"/>
              <a:buNone/>
              <a:defRPr sz="1200"/>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accent5"/>
        </a:solidFill>
      </p:bgPr>
    </p:bg>
    <p:spTree>
      <p:nvGrpSpPr>
        <p:cNvPr id="491" name="Shape 491"/>
        <p:cNvGrpSpPr/>
        <p:nvPr/>
      </p:nvGrpSpPr>
      <p:grpSpPr>
        <a:xfrm>
          <a:off x="0" y="0"/>
          <a:ext cx="0" cy="0"/>
          <a:chOff x="0" y="0"/>
          <a:chExt cx="0" cy="0"/>
        </a:xfrm>
      </p:grpSpPr>
      <p:sp>
        <p:nvSpPr>
          <p:cNvPr id="492" name="Google Shape;492;p45"/>
          <p:cNvSpPr/>
          <p:nvPr/>
        </p:nvSpPr>
        <p:spPr>
          <a:xfrm>
            <a:off x="782977" y="1572126"/>
            <a:ext cx="7703798" cy="112898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93" name="Google Shape;493;p45"/>
          <p:cNvSpPr/>
          <p:nvPr/>
        </p:nvSpPr>
        <p:spPr>
          <a:xfrm>
            <a:off x="782977" y="3120729"/>
            <a:ext cx="7703798" cy="1128987"/>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494" name="Google Shape;494;p45"/>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95" name="Google Shape;495;p45"/>
          <p:cNvSpPr txBox="1"/>
          <p:nvPr>
            <p:ph idx="1" type="body"/>
          </p:nvPr>
        </p:nvSpPr>
        <p:spPr>
          <a:xfrm>
            <a:off x="669596" y="1440239"/>
            <a:ext cx="7701534" cy="1128986"/>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96" name="Google Shape;496;p45"/>
          <p:cNvSpPr txBox="1"/>
          <p:nvPr>
            <p:ph idx="2" type="body"/>
          </p:nvPr>
        </p:nvSpPr>
        <p:spPr>
          <a:xfrm>
            <a:off x="3483864" y="1505913"/>
            <a:ext cx="4806503" cy="997642"/>
          </a:xfrm>
          <a:prstGeom prst="rect">
            <a:avLst/>
          </a:prstGeom>
          <a:noFill/>
          <a:ln>
            <a:noFill/>
          </a:ln>
        </p:spPr>
        <p:txBody>
          <a:bodyPr anchorCtr="0" anchor="ctr" bIns="34275" lIns="68575" spcFirstLastPara="1" rIns="68575" wrap="square" tIns="34275">
            <a:noAutofit/>
          </a:bodyPr>
          <a:lstStyle>
            <a:lvl1pPr indent="-266700" lvl="0" marL="457200" algn="l">
              <a:lnSpc>
                <a:spcPct val="100000"/>
              </a:lnSpc>
              <a:spcBef>
                <a:spcPts val="0"/>
              </a:spcBef>
              <a:spcAft>
                <a:spcPts val="0"/>
              </a:spcAft>
              <a:buClr>
                <a:schemeClr val="dk1"/>
              </a:buClr>
              <a:buSzPts val="600"/>
              <a:buChar char="•"/>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7" name="Google Shape;497;p45"/>
          <p:cNvSpPr txBox="1"/>
          <p:nvPr>
            <p:ph idx="3" type="body"/>
          </p:nvPr>
        </p:nvSpPr>
        <p:spPr>
          <a:xfrm>
            <a:off x="669596" y="3004393"/>
            <a:ext cx="7701534" cy="1128986"/>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98" name="Google Shape;498;p45"/>
          <p:cNvSpPr txBox="1"/>
          <p:nvPr>
            <p:ph idx="4" type="body"/>
          </p:nvPr>
        </p:nvSpPr>
        <p:spPr>
          <a:xfrm>
            <a:off x="3483864" y="3070065"/>
            <a:ext cx="4806503" cy="997642"/>
          </a:xfrm>
          <a:prstGeom prst="rect">
            <a:avLst/>
          </a:prstGeom>
          <a:noFill/>
          <a:ln>
            <a:noFill/>
          </a:ln>
        </p:spPr>
        <p:txBody>
          <a:bodyPr anchorCtr="0" anchor="ctr" bIns="34275" lIns="68575" spcFirstLastPara="1" rIns="68575" wrap="square" tIns="34275">
            <a:noAutofit/>
          </a:bodyPr>
          <a:lstStyle>
            <a:lvl1pPr indent="-266700" lvl="0" marL="457200" algn="l">
              <a:lnSpc>
                <a:spcPct val="100000"/>
              </a:lnSpc>
              <a:spcBef>
                <a:spcPts val="0"/>
              </a:spcBef>
              <a:spcAft>
                <a:spcPts val="0"/>
              </a:spcAft>
              <a:buClr>
                <a:schemeClr val="dk1"/>
              </a:buClr>
              <a:buSzPts val="600"/>
              <a:buChar char="•"/>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9" name="Google Shape;499;p45"/>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500" name="Google Shape;500;p45"/>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1" name="Google Shape;501;p45"/>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4"/>
        </a:solidFill>
      </p:bgPr>
    </p:bg>
    <p:spTree>
      <p:nvGrpSpPr>
        <p:cNvPr id="502" name="Shape 502"/>
        <p:cNvGrpSpPr/>
        <p:nvPr/>
      </p:nvGrpSpPr>
      <p:grpSpPr>
        <a:xfrm>
          <a:off x="0" y="0"/>
          <a:ext cx="0" cy="0"/>
          <a:chOff x="0" y="0"/>
          <a:chExt cx="0" cy="0"/>
        </a:xfrm>
      </p:grpSpPr>
      <p:sp>
        <p:nvSpPr>
          <p:cNvPr id="503" name="Google Shape;503;p46"/>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4" name="Google Shape;504;p46"/>
          <p:cNvSpPr/>
          <p:nvPr/>
        </p:nvSpPr>
        <p:spPr>
          <a:xfrm>
            <a:off x="4860887" y="1579561"/>
            <a:ext cx="3792474"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505" name="Google Shape;505;p46"/>
          <p:cNvSpPr/>
          <p:nvPr/>
        </p:nvSpPr>
        <p:spPr>
          <a:xfrm>
            <a:off x="606054" y="1579561"/>
            <a:ext cx="3790686" cy="2990259"/>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506" name="Google Shape;506;p46"/>
          <p:cNvSpPr txBox="1"/>
          <p:nvPr>
            <p:ph idx="1" type="body"/>
          </p:nvPr>
        </p:nvSpPr>
        <p:spPr>
          <a:xfrm>
            <a:off x="514350" y="1467612"/>
            <a:ext cx="3786662"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7" name="Google Shape;507;p46"/>
          <p:cNvSpPr txBox="1"/>
          <p:nvPr>
            <p:ph idx="2" type="body"/>
          </p:nvPr>
        </p:nvSpPr>
        <p:spPr>
          <a:xfrm>
            <a:off x="699516" y="2208276"/>
            <a:ext cx="3453384"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8" name="Google Shape;508;p46"/>
          <p:cNvSpPr txBox="1"/>
          <p:nvPr>
            <p:ph idx="3" type="body"/>
          </p:nvPr>
        </p:nvSpPr>
        <p:spPr>
          <a:xfrm>
            <a:off x="4768596" y="1467612"/>
            <a:ext cx="3785616"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46"/>
          <p:cNvSpPr txBox="1"/>
          <p:nvPr>
            <p:ph idx="4" type="body"/>
          </p:nvPr>
        </p:nvSpPr>
        <p:spPr>
          <a:xfrm>
            <a:off x="4950116" y="2208276"/>
            <a:ext cx="3456432" cy="2088825"/>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600"/>
              <a:buNone/>
              <a:defRPr sz="1200"/>
            </a:lvl1pPr>
            <a:lvl2pPr indent="-260350" lvl="1" marL="914400" algn="l">
              <a:lnSpc>
                <a:spcPct val="100000"/>
              </a:lnSpc>
              <a:spcBef>
                <a:spcPts val="0"/>
              </a:spcBef>
              <a:spcAft>
                <a:spcPts val="0"/>
              </a:spcAft>
              <a:buClr>
                <a:schemeClr val="dk1"/>
              </a:buClr>
              <a:buSzPts val="500"/>
              <a:buChar char="•"/>
              <a:defRPr sz="1100"/>
            </a:lvl2pPr>
            <a:lvl3pPr indent="-260350" lvl="2" marL="1371600" algn="l">
              <a:lnSpc>
                <a:spcPct val="100000"/>
              </a:lnSpc>
              <a:spcBef>
                <a:spcPts val="0"/>
              </a:spcBef>
              <a:spcAft>
                <a:spcPts val="0"/>
              </a:spcAft>
              <a:buClr>
                <a:schemeClr val="dk1"/>
              </a:buClr>
              <a:buSzPts val="500"/>
              <a:buChar char="•"/>
              <a:defRPr sz="900"/>
            </a:lvl3pPr>
            <a:lvl4pPr indent="-254000" lvl="3" marL="1828800" algn="l">
              <a:lnSpc>
                <a:spcPct val="100000"/>
              </a:lnSpc>
              <a:spcBef>
                <a:spcPts val="0"/>
              </a:spcBef>
              <a:spcAft>
                <a:spcPts val="0"/>
              </a:spcAft>
              <a:buClr>
                <a:schemeClr val="dk1"/>
              </a:buClr>
              <a:buSzPts val="400"/>
              <a:buChar char="•"/>
              <a:defRPr sz="800"/>
            </a:lvl4pPr>
            <a:lvl5pPr indent="-254000" lvl="4" marL="2286000" algn="l">
              <a:lnSpc>
                <a:spcPct val="90000"/>
              </a:lnSpc>
              <a:spcBef>
                <a:spcPts val="400"/>
              </a:spcBef>
              <a:spcAft>
                <a:spcPts val="0"/>
              </a:spcAft>
              <a:buClr>
                <a:schemeClr val="dk1"/>
              </a:buClr>
              <a:buSzPts val="400"/>
              <a:buChar char="•"/>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0" name="Google Shape;510;p46"/>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511" name="Google Shape;511;p46"/>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2" name="Google Shape;512;p46"/>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5"/>
        </a:solidFill>
      </p:bgPr>
    </p:bg>
    <p:spTree>
      <p:nvGrpSpPr>
        <p:cNvPr id="513" name="Shape 513"/>
        <p:cNvGrpSpPr/>
        <p:nvPr/>
      </p:nvGrpSpPr>
      <p:grpSpPr>
        <a:xfrm>
          <a:off x="0" y="0"/>
          <a:ext cx="0" cy="0"/>
          <a:chOff x="0" y="0"/>
          <a:chExt cx="0" cy="0"/>
        </a:xfrm>
      </p:grpSpPr>
      <p:sp>
        <p:nvSpPr>
          <p:cNvPr id="514" name="Google Shape;514;p47"/>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5" name="Google Shape;515;p47"/>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516" name="Google Shape;516;p47"/>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7" name="Google Shape;517;p47"/>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18" name="Shape 518"/>
        <p:cNvGrpSpPr/>
        <p:nvPr/>
      </p:nvGrpSpPr>
      <p:grpSpPr>
        <a:xfrm>
          <a:off x="0" y="0"/>
          <a:ext cx="0" cy="0"/>
          <a:chOff x="0" y="0"/>
          <a:chExt cx="0" cy="0"/>
        </a:xfrm>
      </p:grpSpPr>
      <p:sp>
        <p:nvSpPr>
          <p:cNvPr id="519" name="Google Shape;519;p48"/>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520" name="Google Shape;520;p48"/>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1" name="Google Shape;521;p48"/>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18" Type="http://schemas.openxmlformats.org/officeDocument/2006/relationships/theme" Target="../theme/theme3.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chemeClr val="dk1"/>
              </a:buClr>
              <a:buSzPts val="4500"/>
              <a:buFont typeface="Century Gothic"/>
              <a:buNone/>
              <a:defRPr b="0" i="0" sz="45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9pPr>
          </a:lstStyle>
          <a:p/>
        </p:txBody>
      </p:sp>
      <p:sp>
        <p:nvSpPr>
          <p:cNvPr id="53" name="Google Shape;53;p13"/>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marR="0" rtl="0" algn="ctr">
              <a:spcBef>
                <a:spcPts val="0"/>
              </a:spcBef>
              <a:spcAft>
                <a:spcPts val="0"/>
              </a:spcAft>
              <a:buSzPts val="1100"/>
              <a:buNone/>
              <a:defRPr b="0" i="0" sz="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9pPr>
          </a:lstStyle>
          <a:p/>
        </p:txBody>
      </p:sp>
      <p:sp>
        <p:nvSpPr>
          <p:cNvPr id="54" name="Google Shape;54;p13"/>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marR="0" rtl="0" algn="ctr">
              <a:spcBef>
                <a:spcPts val="0"/>
              </a:spcBef>
              <a:spcAft>
                <a:spcPts val="0"/>
              </a:spcAft>
              <a:buSzPts val="1100"/>
              <a:buNone/>
              <a:defRPr b="0" i="0" sz="8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100"/>
              <a:buNone/>
              <a:defRPr b="0" i="0" sz="1400" u="none" cap="none" strike="noStrike">
                <a:solidFill>
                  <a:schemeClr val="dk1"/>
                </a:solidFill>
                <a:latin typeface="Open Sans Light"/>
                <a:ea typeface="Open Sans Light"/>
                <a:cs typeface="Open Sans Light"/>
                <a:sym typeface="Open Sans Light"/>
              </a:defRPr>
            </a:lvl9pPr>
          </a:lstStyle>
          <a:p/>
        </p:txBody>
      </p:sp>
      <p:sp>
        <p:nvSpPr>
          <p:cNvPr id="55" name="Google Shape;55;p13"/>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rtl="0" algn="ctr">
              <a:spcBef>
                <a:spcPts val="0"/>
              </a:spcBef>
              <a:buNone/>
              <a:defRPr b="0" i="0" sz="800" u="none" cap="none" strike="noStrike">
                <a:solidFill>
                  <a:schemeClr val="dk1"/>
                </a:solidFill>
                <a:latin typeface="Century Gothic"/>
                <a:ea typeface="Century Gothic"/>
                <a:cs typeface="Century Gothic"/>
                <a:sym typeface="Century Gothic"/>
              </a:defRPr>
            </a:lvl1pPr>
            <a:lvl2pPr indent="0" lvl="1" marL="0" marR="0" rtl="0" algn="ctr">
              <a:spcBef>
                <a:spcPts val="0"/>
              </a:spcBef>
              <a:buNone/>
              <a:defRPr b="0" i="0" sz="800" u="none" cap="none" strike="noStrike">
                <a:solidFill>
                  <a:schemeClr val="dk1"/>
                </a:solidFill>
                <a:latin typeface="Century Gothic"/>
                <a:ea typeface="Century Gothic"/>
                <a:cs typeface="Century Gothic"/>
                <a:sym typeface="Century Gothic"/>
              </a:defRPr>
            </a:lvl2pPr>
            <a:lvl3pPr indent="0" lvl="2" marL="0" marR="0" rtl="0" algn="ctr">
              <a:spcBef>
                <a:spcPts val="0"/>
              </a:spcBef>
              <a:buNone/>
              <a:defRPr b="0" i="0" sz="800" u="none" cap="none" strike="noStrike">
                <a:solidFill>
                  <a:schemeClr val="dk1"/>
                </a:solidFill>
                <a:latin typeface="Century Gothic"/>
                <a:ea typeface="Century Gothic"/>
                <a:cs typeface="Century Gothic"/>
                <a:sym typeface="Century Gothic"/>
              </a:defRPr>
            </a:lvl3pPr>
            <a:lvl4pPr indent="0" lvl="3" marL="0" marR="0" rtl="0" algn="ctr">
              <a:spcBef>
                <a:spcPts val="0"/>
              </a:spcBef>
              <a:buNone/>
              <a:defRPr b="0" i="0" sz="800" u="none" cap="none" strike="noStrike">
                <a:solidFill>
                  <a:schemeClr val="dk1"/>
                </a:solidFill>
                <a:latin typeface="Century Gothic"/>
                <a:ea typeface="Century Gothic"/>
                <a:cs typeface="Century Gothic"/>
                <a:sym typeface="Century Gothic"/>
              </a:defRPr>
            </a:lvl4pPr>
            <a:lvl5pPr indent="0" lvl="4" marL="0" marR="0" rtl="0" algn="ctr">
              <a:spcBef>
                <a:spcPts val="0"/>
              </a:spcBef>
              <a:buNone/>
              <a:defRPr b="0" i="0" sz="800" u="none" cap="none" strike="noStrike">
                <a:solidFill>
                  <a:schemeClr val="dk1"/>
                </a:solidFill>
                <a:latin typeface="Century Gothic"/>
                <a:ea typeface="Century Gothic"/>
                <a:cs typeface="Century Gothic"/>
                <a:sym typeface="Century Gothic"/>
              </a:defRPr>
            </a:lvl5pPr>
            <a:lvl6pPr indent="0" lvl="5" marL="0" marR="0" rtl="0" algn="ctr">
              <a:spcBef>
                <a:spcPts val="0"/>
              </a:spcBef>
              <a:buNone/>
              <a:defRPr b="0" i="0" sz="800" u="none" cap="none" strike="noStrike">
                <a:solidFill>
                  <a:schemeClr val="dk1"/>
                </a:solidFill>
                <a:latin typeface="Century Gothic"/>
                <a:ea typeface="Century Gothic"/>
                <a:cs typeface="Century Gothic"/>
                <a:sym typeface="Century Gothic"/>
              </a:defRPr>
            </a:lvl6pPr>
            <a:lvl7pPr indent="0" lvl="6" marL="0" marR="0" rtl="0" algn="ctr">
              <a:spcBef>
                <a:spcPts val="0"/>
              </a:spcBef>
              <a:buNone/>
              <a:defRPr b="0" i="0" sz="800" u="none" cap="none" strike="noStrike">
                <a:solidFill>
                  <a:schemeClr val="dk1"/>
                </a:solidFill>
                <a:latin typeface="Century Gothic"/>
                <a:ea typeface="Century Gothic"/>
                <a:cs typeface="Century Gothic"/>
                <a:sym typeface="Century Gothic"/>
              </a:defRPr>
            </a:lvl7pPr>
            <a:lvl8pPr indent="0" lvl="7" marL="0" marR="0" rtl="0" algn="ctr">
              <a:spcBef>
                <a:spcPts val="0"/>
              </a:spcBef>
              <a:buNone/>
              <a:defRPr b="0" i="0" sz="800" u="none" cap="none" strike="noStrike">
                <a:solidFill>
                  <a:schemeClr val="dk1"/>
                </a:solidFill>
                <a:latin typeface="Century Gothic"/>
                <a:ea typeface="Century Gothic"/>
                <a:cs typeface="Century Gothic"/>
                <a:sym typeface="Century Gothic"/>
              </a:defRPr>
            </a:lvl8pPr>
            <a:lvl9pPr indent="0" lvl="8" marL="0" marR="0" rtl="0" algn="ctr">
              <a:spcBef>
                <a:spcPts val="0"/>
              </a:spcBef>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13"/>
          <p:cNvCxnSpPr/>
          <p:nvPr/>
        </p:nvCxnSpPr>
        <p:spPr>
          <a:xfrm>
            <a:off x="0" y="4901914"/>
            <a:ext cx="628650" cy="0"/>
          </a:xfrm>
          <a:prstGeom prst="straightConnector1">
            <a:avLst/>
          </a:prstGeom>
          <a:noFill/>
          <a:ln cap="flat" cmpd="sng" w="12700">
            <a:solidFill>
              <a:schemeClr val="dk1"/>
            </a:solidFill>
            <a:prstDash val="solid"/>
            <a:miter lim="800000"/>
            <a:headEnd len="sm" w="sm" type="none"/>
            <a:tailEnd len="sm" w="sm" type="none"/>
          </a:ln>
        </p:spPr>
      </p:cxnSp>
      <p:cxnSp>
        <p:nvCxnSpPr>
          <p:cNvPr id="57" name="Google Shape;57;p13"/>
          <p:cNvCxnSpPr/>
          <p:nvPr/>
        </p:nvCxnSpPr>
        <p:spPr>
          <a:xfrm>
            <a:off x="903769" y="4901914"/>
            <a:ext cx="3120390" cy="0"/>
          </a:xfrm>
          <a:prstGeom prst="straightConnector1">
            <a:avLst/>
          </a:prstGeom>
          <a:noFill/>
          <a:ln cap="flat" cmpd="sng" w="12700">
            <a:solidFill>
              <a:schemeClr val="dk1"/>
            </a:solidFill>
            <a:prstDash val="solid"/>
            <a:miter lim="800000"/>
            <a:headEnd len="sm" w="sm" type="none"/>
            <a:tailEnd len="sm" w="sm" type="none"/>
          </a:ln>
        </p:spPr>
      </p:cxnSp>
      <p:cxnSp>
        <p:nvCxnSpPr>
          <p:cNvPr id="58" name="Google Shape;58;p13"/>
          <p:cNvCxnSpPr/>
          <p:nvPr/>
        </p:nvCxnSpPr>
        <p:spPr>
          <a:xfrm>
            <a:off x="5101590" y="4896609"/>
            <a:ext cx="2880360" cy="0"/>
          </a:xfrm>
          <a:prstGeom prst="straightConnector1">
            <a:avLst/>
          </a:prstGeom>
          <a:noFill/>
          <a:ln cap="flat" cmpd="sng" w="12700">
            <a:solidFill>
              <a:schemeClr val="dk1"/>
            </a:solidFill>
            <a:prstDash val="solid"/>
            <a:miter lim="800000"/>
            <a:headEnd len="sm" w="sm" type="none"/>
            <a:tailEnd len="sm" w="sm" type="none"/>
          </a:ln>
        </p:spPr>
      </p:cxnSp>
      <p:cxnSp>
        <p:nvCxnSpPr>
          <p:cNvPr id="59" name="Google Shape;59;p13"/>
          <p:cNvCxnSpPr/>
          <p:nvPr/>
        </p:nvCxnSpPr>
        <p:spPr>
          <a:xfrm>
            <a:off x="8457256" y="4896612"/>
            <a:ext cx="685800" cy="0"/>
          </a:xfrm>
          <a:prstGeom prst="straightConnector1">
            <a:avLst/>
          </a:prstGeom>
          <a:noFill/>
          <a:ln cap="flat" cmpd="sng" w="12700">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1"/>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chemeClr val="dk1"/>
              </a:buClr>
              <a:buSzPts val="4500"/>
              <a:buFont typeface="Century Gothic"/>
              <a:buNone/>
              <a:defRPr b="0" i="0" sz="45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3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pen Sans Light"/>
                <a:ea typeface="Open Sans Light"/>
                <a:cs typeface="Open Sans Light"/>
                <a:sym typeface="Open Sans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9pPr>
          </a:lstStyle>
          <a:p/>
        </p:txBody>
      </p:sp>
      <p:sp>
        <p:nvSpPr>
          <p:cNvPr id="289" name="Google Shape;289;p31"/>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9pPr>
          </a:lstStyle>
          <a:p/>
        </p:txBody>
      </p:sp>
      <p:sp>
        <p:nvSpPr>
          <p:cNvPr id="290" name="Google Shape;290;p31"/>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Open Sans Light"/>
                <a:ea typeface="Open Sans Light"/>
                <a:cs typeface="Open Sans Light"/>
                <a:sym typeface="Open Sans Light"/>
              </a:defRPr>
            </a:lvl9pPr>
          </a:lstStyle>
          <a:p/>
        </p:txBody>
      </p:sp>
      <p:sp>
        <p:nvSpPr>
          <p:cNvPr id="291" name="Google Shape;291;p31"/>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cxnSp>
        <p:nvCxnSpPr>
          <p:cNvPr id="292" name="Google Shape;292;p31"/>
          <p:cNvCxnSpPr/>
          <p:nvPr/>
        </p:nvCxnSpPr>
        <p:spPr>
          <a:xfrm>
            <a:off x="0" y="4901914"/>
            <a:ext cx="628650" cy="0"/>
          </a:xfrm>
          <a:prstGeom prst="straightConnector1">
            <a:avLst/>
          </a:prstGeom>
          <a:noFill/>
          <a:ln cap="flat" cmpd="sng" w="12700">
            <a:solidFill>
              <a:schemeClr val="dk1"/>
            </a:solidFill>
            <a:prstDash val="solid"/>
            <a:miter lim="800000"/>
            <a:headEnd len="sm" w="sm" type="none"/>
            <a:tailEnd len="sm" w="sm" type="none"/>
          </a:ln>
        </p:spPr>
      </p:cxnSp>
      <p:cxnSp>
        <p:nvCxnSpPr>
          <p:cNvPr id="293" name="Google Shape;293;p31"/>
          <p:cNvCxnSpPr/>
          <p:nvPr/>
        </p:nvCxnSpPr>
        <p:spPr>
          <a:xfrm>
            <a:off x="903769" y="4901914"/>
            <a:ext cx="3120390" cy="0"/>
          </a:xfrm>
          <a:prstGeom prst="straightConnector1">
            <a:avLst/>
          </a:prstGeom>
          <a:noFill/>
          <a:ln cap="flat" cmpd="sng" w="12700">
            <a:solidFill>
              <a:schemeClr val="dk1"/>
            </a:solidFill>
            <a:prstDash val="solid"/>
            <a:miter lim="800000"/>
            <a:headEnd len="sm" w="sm" type="none"/>
            <a:tailEnd len="sm" w="sm" type="none"/>
          </a:ln>
        </p:spPr>
      </p:cxnSp>
      <p:cxnSp>
        <p:nvCxnSpPr>
          <p:cNvPr id="294" name="Google Shape;294;p31"/>
          <p:cNvCxnSpPr/>
          <p:nvPr/>
        </p:nvCxnSpPr>
        <p:spPr>
          <a:xfrm>
            <a:off x="5101590" y="4896609"/>
            <a:ext cx="2880360" cy="0"/>
          </a:xfrm>
          <a:prstGeom prst="straightConnector1">
            <a:avLst/>
          </a:prstGeom>
          <a:noFill/>
          <a:ln cap="flat" cmpd="sng" w="12700">
            <a:solidFill>
              <a:schemeClr val="dk1"/>
            </a:solidFill>
            <a:prstDash val="solid"/>
            <a:miter lim="800000"/>
            <a:headEnd len="sm" w="sm" type="none"/>
            <a:tailEnd len="sm" w="sm" type="none"/>
          </a:ln>
        </p:spPr>
      </p:cxnSp>
      <p:cxnSp>
        <p:nvCxnSpPr>
          <p:cNvPr id="295" name="Google Shape;295;p31"/>
          <p:cNvCxnSpPr/>
          <p:nvPr/>
        </p:nvCxnSpPr>
        <p:spPr>
          <a:xfrm>
            <a:off x="8457256" y="4896612"/>
            <a:ext cx="685800" cy="0"/>
          </a:xfrm>
          <a:prstGeom prst="straightConnector1">
            <a:avLst/>
          </a:prstGeom>
          <a:noFill/>
          <a:ln cap="flat" cmpd="sng" w="12700">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9"/>
          <p:cNvSpPr txBox="1"/>
          <p:nvPr>
            <p:ph idx="1" type="subTitle"/>
          </p:nvPr>
        </p:nvSpPr>
        <p:spPr>
          <a:xfrm>
            <a:off x="1097280" y="1349948"/>
            <a:ext cx="3655314" cy="2563145"/>
          </a:xfrm>
          <a:prstGeom prst="rect">
            <a:avLst/>
          </a:prstGeom>
          <a:noFill/>
          <a:ln>
            <a:noFill/>
          </a:ln>
        </p:spPr>
        <p:txBody>
          <a:bodyPr anchorCtr="0" anchor="t" bIns="34275" lIns="68575" spcFirstLastPara="1" rIns="68575" wrap="square" tIns="34275">
            <a:noAutofit/>
          </a:bodyPr>
          <a:lstStyle/>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NAME : HITENDRA SISODIA</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SAP ID : 500091910</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ROLL NO : R2142210352</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BRANCH : CCVT NON HONS</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GUIDED BY : MUKUL GUPTA</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t/>
            </a:r>
            <a:endParaRPr b="1">
              <a:latin typeface="Open Sans"/>
              <a:ea typeface="Open Sans"/>
              <a:cs typeface="Open Sans"/>
              <a:sym typeface="Open Sans"/>
            </a:endParaRPr>
          </a:p>
        </p:txBody>
      </p:sp>
      <p:pic>
        <p:nvPicPr>
          <p:cNvPr id="527" name="Google Shape;527;p49"/>
          <p:cNvPicPr preferRelativeResize="0"/>
          <p:nvPr>
            <p:ph idx="2" type="pic"/>
          </p:nvPr>
        </p:nvPicPr>
        <p:blipFill rotWithShape="1">
          <a:blip r:embed="rId3">
            <a:alphaModFix/>
          </a:blip>
          <a:srcRect b="0" l="11099" r="11098" t="0"/>
          <a:stretch/>
        </p:blipFill>
        <p:spPr>
          <a:xfrm>
            <a:off x="5435084" y="609219"/>
            <a:ext cx="2875971" cy="3696462"/>
          </a:xfrm>
          <a:prstGeom prst="rect">
            <a:avLst/>
          </a:prstGeom>
          <a:noFill/>
          <a:ln cap="flat" cmpd="sng" w="25400">
            <a:solidFill>
              <a:schemeClr val="dk1"/>
            </a:solidFill>
            <a:prstDash val="solid"/>
            <a:miter lim="800000"/>
            <a:headEnd len="sm" w="sm" type="none"/>
            <a:tailEnd len="sm" w="sm" type="none"/>
          </a:ln>
        </p:spPr>
      </p:pic>
      <p:sp>
        <p:nvSpPr>
          <p:cNvPr id="528" name="Google Shape;528;p49"/>
          <p:cNvSpPr txBox="1"/>
          <p:nvPr/>
        </p:nvSpPr>
        <p:spPr>
          <a:xfrm>
            <a:off x="1097275" y="816975"/>
            <a:ext cx="3474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1400" u="none" cap="none" strike="noStrike">
                <a:solidFill>
                  <a:srgbClr val="262626"/>
                </a:solidFill>
                <a:latin typeface="Open Sans"/>
                <a:ea typeface="Open Sans"/>
                <a:cs typeface="Open Sans"/>
                <a:sym typeface="Open Sans"/>
              </a:rPr>
              <a:t>Introduction to Robotic Systems</a:t>
            </a:r>
            <a:endParaRPr b="1" sz="1400">
              <a:solidFill>
                <a:schemeClr val="dk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15" name="Shape 615"/>
        <p:cNvGrpSpPr/>
        <p:nvPr/>
      </p:nvGrpSpPr>
      <p:grpSpPr>
        <a:xfrm>
          <a:off x="0" y="0"/>
          <a:ext cx="0" cy="0"/>
          <a:chOff x="0" y="0"/>
          <a:chExt cx="0" cy="0"/>
        </a:xfrm>
      </p:grpSpPr>
      <p:sp>
        <p:nvSpPr>
          <p:cNvPr id="616" name="Google Shape;616;p58"/>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Machine Learning Model</a:t>
            </a:r>
            <a:endParaRPr/>
          </a:p>
        </p:txBody>
      </p:sp>
      <p:sp>
        <p:nvSpPr>
          <p:cNvPr id="617" name="Google Shape;617;p58"/>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18" name="Google Shape;618;p58"/>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19" name="Google Shape;619;p58"/>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20" name="Google Shape;620;p58"/>
          <p:cNvSpPr txBox="1"/>
          <p:nvPr/>
        </p:nvSpPr>
        <p:spPr>
          <a:xfrm>
            <a:off x="765810" y="1494515"/>
            <a:ext cx="7550400" cy="238500"/>
          </a:xfrm>
          <a:prstGeom prst="rect">
            <a:avLst/>
          </a:prstGeom>
          <a:noFill/>
          <a:ln>
            <a:noFill/>
          </a:ln>
        </p:spPr>
        <p:txBody>
          <a:bodyPr anchorCtr="0" anchor="t" bIns="34275" lIns="68575" spcFirstLastPara="1" rIns="68575" wrap="square" tIns="34275">
            <a:spAutoFit/>
          </a:bodyPr>
          <a:lstStyle/>
          <a:p>
            <a:pPr indent="0" lvl="0" marL="45720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pic>
        <p:nvPicPr>
          <p:cNvPr id="621" name="Google Shape;621;p58"/>
          <p:cNvPicPr preferRelativeResize="0"/>
          <p:nvPr/>
        </p:nvPicPr>
        <p:blipFill>
          <a:blip r:embed="rId3">
            <a:alphaModFix/>
          </a:blip>
          <a:stretch>
            <a:fillRect/>
          </a:stretch>
        </p:blipFill>
        <p:spPr>
          <a:xfrm>
            <a:off x="366750" y="1157700"/>
            <a:ext cx="8193425" cy="293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F2ED"/>
        </a:solidFill>
      </p:bgPr>
    </p:bg>
    <p:spTree>
      <p:nvGrpSpPr>
        <p:cNvPr id="625" name="Shape 625"/>
        <p:cNvGrpSpPr/>
        <p:nvPr/>
      </p:nvGrpSpPr>
      <p:grpSpPr>
        <a:xfrm>
          <a:off x="0" y="0"/>
          <a:ext cx="0" cy="0"/>
          <a:chOff x="0" y="0"/>
          <a:chExt cx="0" cy="0"/>
        </a:xfrm>
      </p:grpSpPr>
      <p:sp>
        <p:nvSpPr>
          <p:cNvPr id="626" name="Google Shape;626;p59"/>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ML Model For Crop Prediction</a:t>
            </a:r>
            <a:endParaRPr/>
          </a:p>
        </p:txBody>
      </p:sp>
      <p:sp>
        <p:nvSpPr>
          <p:cNvPr id="627" name="Google Shape;627;p59"/>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28" name="Google Shape;628;p59"/>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29" name="Google Shape;629;p59"/>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30" name="Google Shape;630;p59"/>
          <p:cNvSpPr txBox="1"/>
          <p:nvPr/>
        </p:nvSpPr>
        <p:spPr>
          <a:xfrm>
            <a:off x="339275" y="1255275"/>
            <a:ext cx="8514600" cy="3070800"/>
          </a:xfrm>
          <a:prstGeom prst="rect">
            <a:avLst/>
          </a:prstGeom>
          <a:noFill/>
          <a:ln>
            <a:noFill/>
          </a:ln>
        </p:spPr>
        <p:txBody>
          <a:bodyPr anchorCtr="0" anchor="t" bIns="34275" lIns="68575" spcFirstLastPara="1" rIns="68575" wrap="square" tIns="34275">
            <a:spAutoFit/>
          </a:bodyPr>
          <a:lstStyle/>
          <a:p>
            <a:pPr indent="0" lvl="0" marL="457200" marR="0" rtl="0" algn="l">
              <a:lnSpc>
                <a:spcPct val="100000"/>
              </a:lnSpc>
              <a:spcBef>
                <a:spcPts val="0"/>
              </a:spcBef>
              <a:spcAft>
                <a:spcPts val="0"/>
              </a:spcAft>
              <a:buClr>
                <a:schemeClr val="dk1"/>
              </a:buClr>
              <a:buSzPts val="1100"/>
              <a:buFont typeface="Arial"/>
              <a:buNone/>
            </a:pPr>
            <a:r>
              <a:rPr b="1" lang="en" sz="1500" u="sng"/>
              <a:t>Features:</a:t>
            </a:r>
            <a:endParaRPr b="1" sz="1500" u="sng"/>
          </a:p>
          <a:p>
            <a:pPr indent="0" lvl="0" marL="457200" marR="0" rtl="0" algn="l">
              <a:lnSpc>
                <a:spcPct val="100000"/>
              </a:lnSpc>
              <a:spcBef>
                <a:spcPts val="0"/>
              </a:spcBef>
              <a:spcAft>
                <a:spcPts val="0"/>
              </a:spcAft>
              <a:buClr>
                <a:schemeClr val="dk1"/>
              </a:buClr>
              <a:buSzPts val="1100"/>
              <a:buFont typeface="Arial"/>
              <a:buNone/>
            </a:pPr>
            <a:r>
              <a:t/>
            </a:r>
            <a:endParaRPr b="1" sz="1500"/>
          </a:p>
          <a:p>
            <a:pPr indent="0" lvl="0" marL="457200" marR="0" rtl="0" algn="l">
              <a:lnSpc>
                <a:spcPct val="100000"/>
              </a:lnSpc>
              <a:spcBef>
                <a:spcPts val="0"/>
              </a:spcBef>
              <a:spcAft>
                <a:spcPts val="0"/>
              </a:spcAft>
              <a:buClr>
                <a:schemeClr val="dk1"/>
              </a:buClr>
              <a:buSzPts val="1100"/>
              <a:buFont typeface="Arial"/>
              <a:buNone/>
            </a:pPr>
            <a:r>
              <a:rPr b="1" lang="en" sz="1500"/>
              <a:t>The model takes several features as input to predict the crop type. In the example code, the features used are:</a:t>
            </a:r>
            <a:endParaRPr b="1" sz="1500"/>
          </a:p>
          <a:p>
            <a:pPr indent="0" lvl="0" marL="457200" marR="0" rtl="0" algn="l">
              <a:lnSpc>
                <a:spcPct val="100000"/>
              </a:lnSpc>
              <a:spcBef>
                <a:spcPts val="0"/>
              </a:spcBef>
              <a:spcAft>
                <a:spcPts val="0"/>
              </a:spcAft>
              <a:buClr>
                <a:schemeClr val="dk1"/>
              </a:buClr>
              <a:buSzPts val="1100"/>
              <a:buFont typeface="Arial"/>
              <a:buNone/>
            </a:pPr>
            <a:r>
              <a:t/>
            </a:r>
            <a:endParaRPr b="1" sz="1500"/>
          </a:p>
          <a:p>
            <a:pPr indent="0" lvl="0" marL="457200" marR="0" rtl="0" algn="l">
              <a:lnSpc>
                <a:spcPct val="100000"/>
              </a:lnSpc>
              <a:spcBef>
                <a:spcPts val="0"/>
              </a:spcBef>
              <a:spcAft>
                <a:spcPts val="0"/>
              </a:spcAft>
              <a:buClr>
                <a:schemeClr val="dk1"/>
              </a:buClr>
              <a:buSzPts val="1100"/>
              <a:buFont typeface="Arial"/>
              <a:buNone/>
            </a:pPr>
            <a:r>
              <a:rPr b="1" lang="en" sz="1500" u="sng"/>
              <a:t>Size:</a:t>
            </a:r>
            <a:r>
              <a:rPr b="1" lang="en" sz="1500"/>
              <a:t> The size of the crop in some unit of measurement (e.g., centimeters).</a:t>
            </a:r>
            <a:endParaRPr b="1" sz="1500"/>
          </a:p>
          <a:p>
            <a:pPr indent="0" lvl="0" marL="457200" marR="0" rtl="0" algn="l">
              <a:lnSpc>
                <a:spcPct val="100000"/>
              </a:lnSpc>
              <a:spcBef>
                <a:spcPts val="0"/>
              </a:spcBef>
              <a:spcAft>
                <a:spcPts val="0"/>
              </a:spcAft>
              <a:buClr>
                <a:schemeClr val="dk1"/>
              </a:buClr>
              <a:buSzPts val="1100"/>
              <a:buFont typeface="Arial"/>
              <a:buNone/>
            </a:pPr>
            <a:r>
              <a:rPr b="1" lang="en" sz="1500"/>
              <a:t>Color: The color of the crop represented as a categorical variable (e.g., 'green', 'yellow', 'red').</a:t>
            </a:r>
            <a:endParaRPr b="1" sz="1500"/>
          </a:p>
          <a:p>
            <a:pPr indent="0" lvl="0" marL="457200" marR="0" rtl="0" algn="l">
              <a:lnSpc>
                <a:spcPct val="100000"/>
              </a:lnSpc>
              <a:spcBef>
                <a:spcPts val="0"/>
              </a:spcBef>
              <a:spcAft>
                <a:spcPts val="0"/>
              </a:spcAft>
              <a:buClr>
                <a:schemeClr val="dk1"/>
              </a:buClr>
              <a:buSzPts val="1100"/>
              <a:buFont typeface="Arial"/>
              <a:buNone/>
            </a:pPr>
            <a:r>
              <a:t/>
            </a:r>
            <a:endParaRPr b="1" sz="1500"/>
          </a:p>
          <a:p>
            <a:pPr indent="0" lvl="0" marL="457200" marR="0" rtl="0" algn="l">
              <a:lnSpc>
                <a:spcPct val="100000"/>
              </a:lnSpc>
              <a:spcBef>
                <a:spcPts val="0"/>
              </a:spcBef>
              <a:spcAft>
                <a:spcPts val="0"/>
              </a:spcAft>
              <a:buClr>
                <a:schemeClr val="dk1"/>
              </a:buClr>
              <a:buSzPts val="1100"/>
              <a:buFont typeface="Arial"/>
              <a:buNone/>
            </a:pPr>
            <a:r>
              <a:rPr b="1" lang="en" sz="1500" u="sng"/>
              <a:t>Temperature:</a:t>
            </a:r>
            <a:r>
              <a:rPr b="1" lang="en" sz="1500"/>
              <a:t> The temperature in degrees Celsius at which the crop is grown.</a:t>
            </a:r>
            <a:endParaRPr b="1" sz="1500"/>
          </a:p>
          <a:p>
            <a:pPr indent="0" lvl="0" marL="457200" marR="0" rtl="0" algn="l">
              <a:lnSpc>
                <a:spcPct val="100000"/>
              </a:lnSpc>
              <a:spcBef>
                <a:spcPts val="0"/>
              </a:spcBef>
              <a:spcAft>
                <a:spcPts val="0"/>
              </a:spcAft>
              <a:buClr>
                <a:schemeClr val="dk1"/>
              </a:buClr>
              <a:buSzPts val="1100"/>
              <a:buFont typeface="Arial"/>
              <a:buNone/>
            </a:pPr>
            <a:r>
              <a:rPr b="1" lang="en" sz="1500"/>
              <a:t>Humidity: The relative humidity percentage in the environment where the crop is grown.</a:t>
            </a:r>
            <a:endParaRPr b="1" sz="1500"/>
          </a:p>
          <a:p>
            <a:pPr indent="0" lvl="0" marL="457200" marR="0" rtl="0" algn="l">
              <a:lnSpc>
                <a:spcPct val="100000"/>
              </a:lnSpc>
              <a:spcBef>
                <a:spcPts val="0"/>
              </a:spcBef>
              <a:spcAft>
                <a:spcPts val="0"/>
              </a:spcAft>
              <a:buClr>
                <a:srgbClr val="000000"/>
              </a:buClr>
              <a:buSzPts val="1100"/>
              <a:buFont typeface="Arial"/>
              <a:buNone/>
            </a:pPr>
            <a:r>
              <a:t/>
            </a:r>
            <a:endParaRPr b="1"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634" name="Shape 634"/>
        <p:cNvGrpSpPr/>
        <p:nvPr/>
      </p:nvGrpSpPr>
      <p:grpSpPr>
        <a:xfrm>
          <a:off x="0" y="0"/>
          <a:ext cx="0" cy="0"/>
          <a:chOff x="0" y="0"/>
          <a:chExt cx="0" cy="0"/>
        </a:xfrm>
      </p:grpSpPr>
      <p:sp>
        <p:nvSpPr>
          <p:cNvPr id="635" name="Google Shape;635;p60"/>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Deploy ML Model TO Cloud</a:t>
            </a:r>
            <a:endParaRPr/>
          </a:p>
        </p:txBody>
      </p:sp>
      <p:sp>
        <p:nvSpPr>
          <p:cNvPr id="636" name="Google Shape;636;p60"/>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37" name="Google Shape;637;p60"/>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38" name="Google Shape;638;p60"/>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39" name="Google Shape;639;p60"/>
          <p:cNvSpPr txBox="1"/>
          <p:nvPr/>
        </p:nvSpPr>
        <p:spPr>
          <a:xfrm>
            <a:off x="458900" y="1277025"/>
            <a:ext cx="7992900" cy="531000"/>
          </a:xfrm>
          <a:prstGeom prst="rect">
            <a:avLst/>
          </a:prstGeom>
          <a:noFill/>
          <a:ln>
            <a:noFill/>
          </a:ln>
        </p:spPr>
        <p:txBody>
          <a:bodyPr anchorCtr="0" anchor="t" bIns="34275" lIns="68575" spcFirstLastPara="1" rIns="68575" wrap="square" tIns="34275">
            <a:spAutoFit/>
          </a:bodyPr>
          <a:lstStyle/>
          <a:p>
            <a:pPr indent="0" lvl="0" marL="457200" marR="0" rtl="0" algn="l">
              <a:lnSpc>
                <a:spcPct val="100000"/>
              </a:lnSpc>
              <a:spcBef>
                <a:spcPts val="0"/>
              </a:spcBef>
              <a:spcAft>
                <a:spcPts val="0"/>
              </a:spcAft>
              <a:buClr>
                <a:schemeClr val="dk1"/>
              </a:buClr>
              <a:buSzPts val="1100"/>
              <a:buFont typeface="Arial"/>
              <a:buNone/>
            </a:pPr>
            <a:r>
              <a:t/>
            </a:r>
            <a:endParaRPr b="1" sz="1500"/>
          </a:p>
          <a:p>
            <a:pPr indent="0" lvl="0" marL="457200" marR="0" rtl="0" algn="l">
              <a:lnSpc>
                <a:spcPct val="100000"/>
              </a:lnSpc>
              <a:spcBef>
                <a:spcPts val="0"/>
              </a:spcBef>
              <a:spcAft>
                <a:spcPts val="0"/>
              </a:spcAft>
              <a:buClr>
                <a:srgbClr val="000000"/>
              </a:buClr>
              <a:buSzPts val="1100"/>
              <a:buFont typeface="Arial"/>
              <a:buNone/>
            </a:pPr>
            <a:r>
              <a:t/>
            </a:r>
            <a:endParaRPr b="1" sz="1500"/>
          </a:p>
        </p:txBody>
      </p:sp>
      <p:pic>
        <p:nvPicPr>
          <p:cNvPr id="640" name="Google Shape;640;p60"/>
          <p:cNvPicPr preferRelativeResize="0"/>
          <p:nvPr/>
        </p:nvPicPr>
        <p:blipFill>
          <a:blip r:embed="rId3">
            <a:alphaModFix/>
          </a:blip>
          <a:stretch>
            <a:fillRect/>
          </a:stretch>
        </p:blipFill>
        <p:spPr>
          <a:xfrm>
            <a:off x="717875" y="1108425"/>
            <a:ext cx="4612675" cy="3450149"/>
          </a:xfrm>
          <a:prstGeom prst="rect">
            <a:avLst/>
          </a:prstGeom>
          <a:noFill/>
          <a:ln>
            <a:noFill/>
          </a:ln>
        </p:spPr>
      </p:pic>
      <p:sp>
        <p:nvSpPr>
          <p:cNvPr id="641" name="Google Shape;641;p60"/>
          <p:cNvSpPr txBox="1"/>
          <p:nvPr/>
        </p:nvSpPr>
        <p:spPr>
          <a:xfrm>
            <a:off x="5504525" y="1211375"/>
            <a:ext cx="3468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1) </a:t>
            </a:r>
            <a:r>
              <a:rPr b="1" lang="en">
                <a:latin typeface="Open Sans"/>
                <a:ea typeface="Open Sans"/>
                <a:cs typeface="Open Sans"/>
                <a:sym typeface="Open Sans"/>
              </a:rPr>
              <a:t>Save the trained model</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2) Set up cloud environment</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3) Upload the model</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4) Create an API endpoint</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5) Expose the API</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6) Test the deployment</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a:latin typeface="Open Sans"/>
                <a:ea typeface="Open Sans"/>
                <a:cs typeface="Open Sans"/>
                <a:sym typeface="Open Sans"/>
              </a:rPr>
              <a:t>7) Scale and monitor</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45" name="Shape 645"/>
        <p:cNvGrpSpPr/>
        <p:nvPr/>
      </p:nvGrpSpPr>
      <p:grpSpPr>
        <a:xfrm>
          <a:off x="0" y="0"/>
          <a:ext cx="0" cy="0"/>
          <a:chOff x="0" y="0"/>
          <a:chExt cx="0" cy="0"/>
        </a:xfrm>
      </p:grpSpPr>
      <p:sp>
        <p:nvSpPr>
          <p:cNvPr id="646" name="Google Shape;646;p61"/>
          <p:cNvSpPr txBox="1"/>
          <p:nvPr>
            <p:ph type="title"/>
          </p:nvPr>
        </p:nvSpPr>
        <p:spPr>
          <a:xfrm>
            <a:off x="854964" y="384048"/>
            <a:ext cx="7434072" cy="594715"/>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sz="3400"/>
              <a:t>Circuit Diagram</a:t>
            </a:r>
            <a:endParaRPr/>
          </a:p>
        </p:txBody>
      </p:sp>
      <p:sp>
        <p:nvSpPr>
          <p:cNvPr id="647" name="Google Shape;647;p61"/>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48" name="Google Shape;648;p61"/>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49" name="Google Shape;649;p61"/>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650" name="Google Shape;650;p61"/>
          <p:cNvPicPr preferRelativeResize="0"/>
          <p:nvPr/>
        </p:nvPicPr>
        <p:blipFill rotWithShape="1">
          <a:blip r:embed="rId3">
            <a:alphaModFix/>
          </a:blip>
          <a:srcRect b="0" l="0" r="0" t="0"/>
          <a:stretch/>
        </p:blipFill>
        <p:spPr>
          <a:xfrm>
            <a:off x="628650" y="1232054"/>
            <a:ext cx="4316146" cy="3001244"/>
          </a:xfrm>
          <a:prstGeom prst="rect">
            <a:avLst/>
          </a:prstGeom>
          <a:noFill/>
          <a:ln>
            <a:noFill/>
          </a:ln>
        </p:spPr>
      </p:pic>
      <p:sp>
        <p:nvSpPr>
          <p:cNvPr id="651" name="Google Shape;651;p61"/>
          <p:cNvSpPr txBox="1"/>
          <p:nvPr/>
        </p:nvSpPr>
        <p:spPr>
          <a:xfrm>
            <a:off x="5073588" y="1285042"/>
            <a:ext cx="3888300" cy="30861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Char char="•"/>
            </a:pPr>
            <a:r>
              <a:rPr b="1" i="0" lang="en" sz="1400" u="none" cap="none" strike="noStrike">
                <a:solidFill>
                  <a:schemeClr val="dk1"/>
                </a:solidFill>
              </a:rPr>
              <a:t>The first step in designing the wiring and power supply diagram for a smart agriculture circuit is to identify the components that will be used, such as sensors, actuators, and microcontrollers.</a:t>
            </a:r>
            <a:endParaRPr b="1" i="0" sz="11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215900" lvl="0" marL="215900" marR="0" rtl="0" algn="l">
              <a:lnSpc>
                <a:spcPct val="100000"/>
              </a:lnSpc>
              <a:spcBef>
                <a:spcPts val="0"/>
              </a:spcBef>
              <a:spcAft>
                <a:spcPts val="0"/>
              </a:spcAft>
              <a:buClr>
                <a:schemeClr val="dk1"/>
              </a:buClr>
              <a:buSzPts val="1400"/>
              <a:buChar char="•"/>
            </a:pPr>
            <a:r>
              <a:rPr b="1" i="0" lang="en" sz="1400" u="none" cap="none" strike="noStrike">
                <a:solidFill>
                  <a:schemeClr val="dk1"/>
                </a:solidFill>
              </a:rPr>
              <a:t>The wiring diagram should be designed to be scalable, with the ability to add or remove components as needed without requiring major modifications to the wiring or power supply.</a:t>
            </a:r>
            <a:endParaRPr b="1" i="0" sz="11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215900" lvl="0" marL="215900" marR="0" rtl="0" algn="l">
              <a:lnSpc>
                <a:spcPct val="100000"/>
              </a:lnSpc>
              <a:spcBef>
                <a:spcPts val="0"/>
              </a:spcBef>
              <a:spcAft>
                <a:spcPts val="0"/>
              </a:spcAft>
              <a:buClr>
                <a:schemeClr val="dk1"/>
              </a:buClr>
              <a:buSzPts val="1400"/>
              <a:buChar char="•"/>
            </a:pPr>
            <a:r>
              <a:rPr b="1" i="0" lang="en" sz="1400" u="none" cap="none" strike="noStrike">
                <a:solidFill>
                  <a:schemeClr val="dk1"/>
                </a:solidFill>
              </a:rPr>
              <a:t>The wiring diagram should be designed to facilitate troubleshooting and repair.</a:t>
            </a:r>
            <a:endParaRPr b="1"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55" name="Shape 655"/>
        <p:cNvGrpSpPr/>
        <p:nvPr/>
      </p:nvGrpSpPr>
      <p:grpSpPr>
        <a:xfrm>
          <a:off x="0" y="0"/>
          <a:ext cx="0" cy="0"/>
          <a:chOff x="0" y="0"/>
          <a:chExt cx="0" cy="0"/>
        </a:xfrm>
      </p:grpSpPr>
      <p:sp>
        <p:nvSpPr>
          <p:cNvPr id="656" name="Google Shape;656;p62"/>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Working</a:t>
            </a:r>
            <a:endParaRPr/>
          </a:p>
        </p:txBody>
      </p:sp>
      <p:sp>
        <p:nvSpPr>
          <p:cNvPr id="657" name="Google Shape;657;p62"/>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58" name="Google Shape;658;p62"/>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59" name="Google Shape;659;p62"/>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60" name="Google Shape;660;p62"/>
          <p:cNvSpPr txBox="1"/>
          <p:nvPr/>
        </p:nvSpPr>
        <p:spPr>
          <a:xfrm>
            <a:off x="5004323" y="1241100"/>
            <a:ext cx="3523800" cy="2870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robotic system should be designed to work autonomously, with minimal human intervention, using GPS and other technologies to navigate the fields and carry out tasks.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system should be designed to be cost-effective, with low maintenance and repair costs, and with the ability to integrate with existing farm equipment and infrastructure.</a:t>
            </a:r>
            <a:endParaRPr b="1" i="0" sz="1400" u="none" cap="none" strike="noStrike">
              <a:solidFill>
                <a:srgbClr val="000000"/>
              </a:solidFill>
              <a:latin typeface="Arial"/>
              <a:ea typeface="Arial"/>
              <a:cs typeface="Arial"/>
              <a:sym typeface="Arial"/>
            </a:endParaRPr>
          </a:p>
        </p:txBody>
      </p:sp>
      <p:pic>
        <p:nvPicPr>
          <p:cNvPr id="661" name="Google Shape;661;p62"/>
          <p:cNvPicPr preferRelativeResize="0"/>
          <p:nvPr/>
        </p:nvPicPr>
        <p:blipFill rotWithShape="1">
          <a:blip r:embed="rId3">
            <a:alphaModFix/>
          </a:blip>
          <a:srcRect b="0" l="0" r="0" t="0"/>
          <a:stretch/>
        </p:blipFill>
        <p:spPr>
          <a:xfrm>
            <a:off x="322032" y="1250012"/>
            <a:ext cx="4514800" cy="264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65" name="Shape 665"/>
        <p:cNvGrpSpPr/>
        <p:nvPr/>
      </p:nvGrpSpPr>
      <p:grpSpPr>
        <a:xfrm>
          <a:off x="0" y="0"/>
          <a:ext cx="0" cy="0"/>
          <a:chOff x="0" y="0"/>
          <a:chExt cx="0" cy="0"/>
        </a:xfrm>
      </p:grpSpPr>
      <p:sp>
        <p:nvSpPr>
          <p:cNvPr id="666" name="Google Shape;666;p63"/>
          <p:cNvSpPr txBox="1"/>
          <p:nvPr>
            <p:ph type="title"/>
          </p:nvPr>
        </p:nvSpPr>
        <p:spPr>
          <a:xfrm>
            <a:off x="854964" y="384048"/>
            <a:ext cx="7434072" cy="588057"/>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sz="3400"/>
              <a:t>Working</a:t>
            </a:r>
            <a:endParaRPr/>
          </a:p>
        </p:txBody>
      </p:sp>
      <p:sp>
        <p:nvSpPr>
          <p:cNvPr id="667" name="Google Shape;667;p63"/>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68" name="Google Shape;668;p63"/>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69" name="Google Shape;669;p63"/>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670" name="Google Shape;670;p63"/>
          <p:cNvPicPr preferRelativeResize="0"/>
          <p:nvPr/>
        </p:nvPicPr>
        <p:blipFill rotWithShape="1">
          <a:blip r:embed="rId3">
            <a:alphaModFix/>
          </a:blip>
          <a:srcRect b="45813" l="6875" r="62500" t="29751"/>
          <a:stretch/>
        </p:blipFill>
        <p:spPr>
          <a:xfrm>
            <a:off x="145067" y="1269345"/>
            <a:ext cx="5600699" cy="2393576"/>
          </a:xfrm>
          <a:prstGeom prst="rect">
            <a:avLst/>
          </a:prstGeom>
          <a:noFill/>
          <a:ln>
            <a:noFill/>
          </a:ln>
        </p:spPr>
      </p:pic>
      <p:sp>
        <p:nvSpPr>
          <p:cNvPr id="671" name="Google Shape;671;p63"/>
          <p:cNvSpPr txBox="1"/>
          <p:nvPr/>
        </p:nvSpPr>
        <p:spPr>
          <a:xfrm>
            <a:off x="6015510" y="1195363"/>
            <a:ext cx="2949600" cy="37326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system should be designed to be versatile and adaptable to different types of crops and terrain, with sensors and cameras capable of detecting and analyzing different types of data.</a:t>
            </a:r>
            <a:endParaRPr b="1"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1"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system should incorporate machine learning algorithms to process the data collected by the sensors and cameras, and to make decisions about optimal planting, harvesting, and irrigation techniques.</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75" name="Shape 675"/>
        <p:cNvGrpSpPr/>
        <p:nvPr/>
      </p:nvGrpSpPr>
      <p:grpSpPr>
        <a:xfrm>
          <a:off x="0" y="0"/>
          <a:ext cx="0" cy="0"/>
          <a:chOff x="0" y="0"/>
          <a:chExt cx="0" cy="0"/>
        </a:xfrm>
      </p:grpSpPr>
      <p:sp>
        <p:nvSpPr>
          <p:cNvPr id="676" name="Google Shape;676;p64"/>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a:t>Working</a:t>
            </a:r>
            <a:endParaRPr/>
          </a:p>
        </p:txBody>
      </p:sp>
      <p:sp>
        <p:nvSpPr>
          <p:cNvPr id="677" name="Google Shape;677;p64"/>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78" name="Google Shape;678;p64"/>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79" name="Google Shape;679;p64"/>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680" name="Google Shape;680;p64"/>
          <p:cNvPicPr preferRelativeResize="0"/>
          <p:nvPr/>
        </p:nvPicPr>
        <p:blipFill rotWithShape="1">
          <a:blip r:embed="rId3">
            <a:alphaModFix/>
          </a:blip>
          <a:srcRect b="0" l="0" r="0" t="0"/>
          <a:stretch/>
        </p:blipFill>
        <p:spPr>
          <a:xfrm>
            <a:off x="4666104" y="972048"/>
            <a:ext cx="3683704" cy="3684874"/>
          </a:xfrm>
          <a:prstGeom prst="rect">
            <a:avLst/>
          </a:prstGeom>
          <a:noFill/>
          <a:ln>
            <a:noFill/>
          </a:ln>
        </p:spPr>
      </p:pic>
      <p:sp>
        <p:nvSpPr>
          <p:cNvPr id="681" name="Google Shape;681;p64"/>
          <p:cNvSpPr txBox="1"/>
          <p:nvPr/>
        </p:nvSpPr>
        <p:spPr>
          <a:xfrm>
            <a:off x="491525" y="1102325"/>
            <a:ext cx="39840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rPr>
              <a:t>Data Preparation:</a:t>
            </a:r>
            <a:endParaRPr b="1"/>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Acquire or collect a dataset of images or videos relevant to precision farming, containing various objects of interest (e.g., crops, weeds, pests, machinery).</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Annotate the dataset by labeling the objects of interest, specifying their bounding boxes or segmentation masks.</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Split the dataset into training, validation, and testing sets. The training set will be used to train the model, the validation set for fine-tuning and hyperparameter tuning, and the testing set for evaluating the final model's performance.</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85" name="Shape 685"/>
        <p:cNvGrpSpPr/>
        <p:nvPr/>
      </p:nvGrpSpPr>
      <p:grpSpPr>
        <a:xfrm>
          <a:off x="0" y="0"/>
          <a:ext cx="0" cy="0"/>
          <a:chOff x="0" y="0"/>
          <a:chExt cx="0" cy="0"/>
        </a:xfrm>
      </p:grpSpPr>
      <p:sp>
        <p:nvSpPr>
          <p:cNvPr id="686" name="Google Shape;686;p65"/>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a:t>Working</a:t>
            </a:r>
            <a:endParaRPr/>
          </a:p>
        </p:txBody>
      </p:sp>
      <p:sp>
        <p:nvSpPr>
          <p:cNvPr id="687" name="Google Shape;687;p65"/>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88" name="Google Shape;688;p65"/>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89" name="Google Shape;689;p65"/>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90" name="Google Shape;690;p65"/>
          <p:cNvSpPr txBox="1"/>
          <p:nvPr/>
        </p:nvSpPr>
        <p:spPr>
          <a:xfrm>
            <a:off x="628650" y="1173452"/>
            <a:ext cx="7823100" cy="332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rPr>
              <a:t>Training of Object Detection Model:</a:t>
            </a:r>
            <a:endParaRPr b="1"/>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Choose an appropriate object detection model architecture such as YOLO (You Only Look Once), SSD (Single Shot MultiBox Detector), or Faster R-CNN (Region-based Convolutional Neural Networks).</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Initialize the chosen model with pre-trained weights (e.g., on ImageNet) to leverage learned features.</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Fine-tune the model on the annotated training dataset, optimizing it to detect and classify objects relevant to precision farming.</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Utilize techniques like data augmentation (e.g., random scaling, rotations, flips) to increase the diversity of the training data and improve model generalization.</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Monitor the model's performance on the validation set during training, adjusting hyperparameters (e.g., learning rate, batch size) as needed.</a:t>
            </a:r>
            <a:endParaRPr b="1"/>
          </a:p>
          <a:p>
            <a:pPr indent="-285750" lvl="0" marL="285750" marR="0" rtl="0" algn="l">
              <a:lnSpc>
                <a:spcPct val="100000"/>
              </a:lnSpc>
              <a:spcBef>
                <a:spcPts val="0"/>
              </a:spcBef>
              <a:spcAft>
                <a:spcPts val="0"/>
              </a:spcAft>
              <a:buClr>
                <a:srgbClr val="000000"/>
              </a:buClr>
              <a:buSzPts val="1400"/>
              <a:buChar char="•"/>
            </a:pPr>
            <a:r>
              <a:rPr b="1" i="0" lang="en" sz="1400" u="none" cap="none" strike="noStrike">
                <a:solidFill>
                  <a:srgbClr val="000000"/>
                </a:solidFill>
              </a:rPr>
              <a:t>Repeat the training process until satisfactory performance is achieved.</a:t>
            </a:r>
            <a:endParaRPr b="1"/>
          </a:p>
          <a:p>
            <a:pPr indent="0" lvl="0" marL="0" marR="0" rtl="0" algn="l">
              <a:lnSpc>
                <a:spcPct val="100000"/>
              </a:lnSpc>
              <a:spcBef>
                <a:spcPts val="0"/>
              </a:spcBef>
              <a:spcAft>
                <a:spcPts val="0"/>
              </a:spcAft>
              <a:buNone/>
            </a:pPr>
            <a:r>
              <a:t/>
            </a:r>
            <a:endParaRPr b="1" i="0" sz="1400" u="none" cap="none" strike="noStrike">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94" name="Shape 694"/>
        <p:cNvGrpSpPr/>
        <p:nvPr/>
      </p:nvGrpSpPr>
      <p:grpSpPr>
        <a:xfrm>
          <a:off x="0" y="0"/>
          <a:ext cx="0" cy="0"/>
          <a:chOff x="0" y="0"/>
          <a:chExt cx="0" cy="0"/>
        </a:xfrm>
      </p:grpSpPr>
      <p:sp>
        <p:nvSpPr>
          <p:cNvPr id="695" name="Google Shape;695;p66"/>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a:t>Working</a:t>
            </a:r>
            <a:endParaRPr/>
          </a:p>
        </p:txBody>
      </p:sp>
      <p:sp>
        <p:nvSpPr>
          <p:cNvPr id="696" name="Google Shape;696;p66"/>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97" name="Google Shape;697;p66"/>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98" name="Google Shape;698;p66"/>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99" name="Google Shape;699;p66"/>
          <p:cNvSpPr txBox="1"/>
          <p:nvPr/>
        </p:nvSpPr>
        <p:spPr>
          <a:xfrm>
            <a:off x="628650" y="986833"/>
            <a:ext cx="78231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rPr>
              <a:t>Model Conversion and Deployment on Road:</a:t>
            </a:r>
            <a:endParaRPr b="1"/>
          </a:p>
          <a:p>
            <a:pPr indent="0" lvl="0" marL="0" marR="0" rtl="0" algn="l">
              <a:lnSpc>
                <a:spcPct val="100000"/>
              </a:lnSpc>
              <a:spcBef>
                <a:spcPts val="0"/>
              </a:spcBef>
              <a:spcAft>
                <a:spcPts val="0"/>
              </a:spcAft>
              <a:buNone/>
            </a:pPr>
            <a:r>
              <a:t/>
            </a:r>
            <a:endParaRPr b="1" i="0" sz="1400" u="none" cap="none" strike="noStrike">
              <a:solidFill>
                <a:srgbClr val="000000"/>
              </a:solidFill>
            </a:endParaRPr>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Once the object detection model is trained, convert it into a format suitable for deployment on the target hardware or platform.</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Common conversion steps involve optimizing the model's size, reducing its computational complexity, and converting it to a format compatible with the deployment environment.</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Ensure that the converted model retains its accuracy and performance metrics after conversion.</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Integrate the converted model into the robotic system designed for precision farming.</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Deploy the model on the onboard computer or edge device of the robotic system, depending on its computational requirements.</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Implement the necessary software and hardware components to enable real-time inference of the object detection model.</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Connect the robotic system's sensors (e.g., cameras, LiDAR) to the deployed model for input data acquisition.</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Execute the object detection model to detect and classify objects of interest (e.g., crops, weeds, pests) in the robotic system's surroundings.</a:t>
            </a:r>
            <a:endParaRPr b="1"/>
          </a:p>
          <a:p>
            <a:pPr indent="-285750" lvl="0" marL="285750" marR="0" rtl="0" algn="l">
              <a:lnSpc>
                <a:spcPct val="100000"/>
              </a:lnSpc>
              <a:spcBef>
                <a:spcPts val="0"/>
              </a:spcBef>
              <a:spcAft>
                <a:spcPts val="0"/>
              </a:spcAft>
              <a:buClr>
                <a:srgbClr val="000000"/>
              </a:buClr>
              <a:buSzPts val="1200"/>
              <a:buChar char="•"/>
            </a:pPr>
            <a:r>
              <a:rPr b="1" i="0" lang="en" sz="1200" u="none" cap="none" strike="noStrike">
                <a:solidFill>
                  <a:srgbClr val="000000"/>
                </a:solidFill>
              </a:rPr>
              <a:t>Utilize the detected information for various applications such as crop monitoring, weed detection, pest identification, or autonomous navigation within the precision farming context.</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03" name="Shape 703"/>
        <p:cNvGrpSpPr/>
        <p:nvPr/>
      </p:nvGrpSpPr>
      <p:grpSpPr>
        <a:xfrm>
          <a:off x="0" y="0"/>
          <a:ext cx="0" cy="0"/>
          <a:chOff x="0" y="0"/>
          <a:chExt cx="0" cy="0"/>
        </a:xfrm>
      </p:grpSpPr>
      <p:sp>
        <p:nvSpPr>
          <p:cNvPr id="704" name="Google Shape;704;p67"/>
          <p:cNvSpPr txBox="1"/>
          <p:nvPr>
            <p:ph type="title"/>
          </p:nvPr>
        </p:nvSpPr>
        <p:spPr>
          <a:xfrm>
            <a:off x="854964" y="384048"/>
            <a:ext cx="7434072" cy="588057"/>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SzPts val="1400"/>
              <a:buNone/>
            </a:pPr>
            <a:r>
              <a:rPr lang="en" sz="3400"/>
              <a:t>Design</a:t>
            </a:r>
            <a:endParaRPr/>
          </a:p>
        </p:txBody>
      </p:sp>
      <p:sp>
        <p:nvSpPr>
          <p:cNvPr id="705" name="Google Shape;705;p67"/>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06" name="Google Shape;706;p67"/>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07" name="Google Shape;707;p67"/>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708" name="Google Shape;708;p67"/>
          <p:cNvSpPr txBox="1"/>
          <p:nvPr/>
        </p:nvSpPr>
        <p:spPr>
          <a:xfrm>
            <a:off x="5534783" y="1316116"/>
            <a:ext cx="3435600" cy="2870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Char char="•"/>
            </a:pPr>
            <a:r>
              <a:rPr b="1" i="0" lang="en" sz="1400" u="none" cap="none" strike="noStrike">
                <a:solidFill>
                  <a:schemeClr val="dk1"/>
                </a:solidFill>
              </a:rPr>
              <a:t>The robotic system should be designed to work autonomously, with minimal human intervention, using GPS and other technologies to navigate the fields and carry out tasks.</a:t>
            </a:r>
            <a:endParaRPr b="1" i="0" sz="11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215900" lvl="0" marL="215900" marR="0" rtl="0" algn="l">
              <a:lnSpc>
                <a:spcPct val="100000"/>
              </a:lnSpc>
              <a:spcBef>
                <a:spcPts val="0"/>
              </a:spcBef>
              <a:spcAft>
                <a:spcPts val="0"/>
              </a:spcAft>
              <a:buClr>
                <a:schemeClr val="dk1"/>
              </a:buClr>
              <a:buSzPts val="1400"/>
              <a:buChar char="•"/>
            </a:pPr>
            <a:r>
              <a:rPr b="1" i="0" lang="en" sz="1400" u="none" cap="none" strike="noStrike">
                <a:solidFill>
                  <a:schemeClr val="dk1"/>
                </a:solidFill>
              </a:rPr>
              <a:t>The system should be designed to be cost-effective, with low maintenance and repair costs, and with the ability to integrate with existing farm equipment and infrastructure.</a:t>
            </a:r>
            <a:endParaRPr b="1" i="0" sz="1100" u="none" cap="none" strike="noStrike">
              <a:solidFill>
                <a:srgbClr val="000000"/>
              </a:solidFill>
            </a:endParaRPr>
          </a:p>
        </p:txBody>
      </p:sp>
      <p:pic>
        <p:nvPicPr>
          <p:cNvPr id="709" name="Google Shape;709;p67"/>
          <p:cNvPicPr preferRelativeResize="0"/>
          <p:nvPr/>
        </p:nvPicPr>
        <p:blipFill rotWithShape="1">
          <a:blip r:embed="rId3">
            <a:alphaModFix/>
          </a:blip>
          <a:srcRect b="10262" l="2147" r="0" t="21179"/>
          <a:stretch/>
        </p:blipFill>
        <p:spPr>
          <a:xfrm>
            <a:off x="628650" y="1424866"/>
            <a:ext cx="4747857" cy="242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type="ctrTitle"/>
          </p:nvPr>
        </p:nvSpPr>
        <p:spPr>
          <a:xfrm>
            <a:off x="1097280" y="1680210"/>
            <a:ext cx="3655314" cy="1282446"/>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rgbClr val="262626"/>
              </a:buClr>
              <a:buSzPts val="4500"/>
              <a:buFont typeface="Open Sans"/>
              <a:buNone/>
            </a:pPr>
            <a:r>
              <a:rPr b="0" i="0" lang="en">
                <a:solidFill>
                  <a:srgbClr val="262626"/>
                </a:solidFill>
                <a:latin typeface="Open Sans"/>
                <a:ea typeface="Open Sans"/>
                <a:cs typeface="Open Sans"/>
                <a:sym typeface="Open Sans"/>
              </a:rPr>
              <a:t>Introduction to Robotic Systems</a:t>
            </a:r>
            <a:endParaRPr/>
          </a:p>
        </p:txBody>
      </p:sp>
      <p:sp>
        <p:nvSpPr>
          <p:cNvPr id="534" name="Google Shape;534;p50"/>
          <p:cNvSpPr txBox="1"/>
          <p:nvPr>
            <p:ph idx="1" type="subTitle"/>
          </p:nvPr>
        </p:nvSpPr>
        <p:spPr>
          <a:xfrm>
            <a:off x="1097280" y="3826832"/>
            <a:ext cx="3655314" cy="473202"/>
          </a:xfrm>
          <a:prstGeom prst="rect">
            <a:avLst/>
          </a:prstGeom>
          <a:noFill/>
          <a:ln>
            <a:noFill/>
          </a:ln>
        </p:spPr>
        <p:txBody>
          <a:bodyPr anchorCtr="0" anchor="t" bIns="34275" lIns="68575" spcFirstLastPara="1" rIns="68575" wrap="square" tIns="34275">
            <a:noAutofit/>
          </a:bodyPr>
          <a:lstStyle/>
          <a:p>
            <a:pPr indent="0" lvl="0" marL="38100" rtl="0" algn="l">
              <a:lnSpc>
                <a:spcPct val="120000"/>
              </a:lnSpc>
              <a:spcBef>
                <a:spcPts val="0"/>
              </a:spcBef>
              <a:spcAft>
                <a:spcPts val="0"/>
              </a:spcAft>
              <a:buClr>
                <a:schemeClr val="dk1"/>
              </a:buClr>
              <a:buSzPts val="1500"/>
              <a:buNone/>
            </a:pPr>
            <a:r>
              <a:rPr b="1" lang="en">
                <a:latin typeface="Open Sans"/>
                <a:ea typeface="Open Sans"/>
                <a:cs typeface="Open Sans"/>
                <a:sym typeface="Open Sans"/>
              </a:rPr>
              <a:t>Made By: Hitendra Sisodia​</a:t>
            </a:r>
            <a:endParaRPr b="1">
              <a:latin typeface="Open Sans"/>
              <a:ea typeface="Open Sans"/>
              <a:cs typeface="Open Sans"/>
              <a:sym typeface="Open Sans"/>
            </a:endParaRPr>
          </a:p>
          <a:p>
            <a:pPr indent="0" lvl="0" marL="38100" rtl="0" algn="l">
              <a:lnSpc>
                <a:spcPct val="120000"/>
              </a:lnSpc>
              <a:spcBef>
                <a:spcPts val="0"/>
              </a:spcBef>
              <a:spcAft>
                <a:spcPts val="0"/>
              </a:spcAft>
              <a:buClr>
                <a:schemeClr val="dk1"/>
              </a:buClr>
              <a:buSzPts val="1500"/>
              <a:buNone/>
            </a:pPr>
            <a:r>
              <a:t/>
            </a:r>
            <a:endParaRPr b="1">
              <a:latin typeface="Open Sans"/>
              <a:ea typeface="Open Sans"/>
              <a:cs typeface="Open Sans"/>
              <a:sym typeface="Open Sans"/>
            </a:endParaRPr>
          </a:p>
        </p:txBody>
      </p:sp>
      <p:pic>
        <p:nvPicPr>
          <p:cNvPr id="535" name="Google Shape;535;p50"/>
          <p:cNvPicPr preferRelativeResize="0"/>
          <p:nvPr>
            <p:ph idx="2" type="pic"/>
          </p:nvPr>
        </p:nvPicPr>
        <p:blipFill rotWithShape="1">
          <a:blip r:embed="rId3">
            <a:alphaModFix/>
          </a:blip>
          <a:srcRect b="0" l="28066" r="28066" t="0"/>
          <a:stretch/>
        </p:blipFill>
        <p:spPr>
          <a:xfrm>
            <a:off x="5435084" y="609219"/>
            <a:ext cx="2875971" cy="3696462"/>
          </a:xfrm>
          <a:prstGeom prst="rect">
            <a:avLst/>
          </a:prstGeom>
          <a:noFill/>
          <a:ln cap="flat" cmpd="sng" w="25400">
            <a:solidFill>
              <a:schemeClr val="dk1"/>
            </a:solidFill>
            <a:prstDash val="solid"/>
            <a:miter lim="800000"/>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3" name="Shape 713"/>
        <p:cNvGrpSpPr/>
        <p:nvPr/>
      </p:nvGrpSpPr>
      <p:grpSpPr>
        <a:xfrm>
          <a:off x="0" y="0"/>
          <a:ext cx="0" cy="0"/>
          <a:chOff x="0" y="0"/>
          <a:chExt cx="0" cy="0"/>
        </a:xfrm>
      </p:grpSpPr>
      <p:sp>
        <p:nvSpPr>
          <p:cNvPr id="714" name="Google Shape;714;p68"/>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Flowchart</a:t>
            </a:r>
            <a:endParaRPr/>
          </a:p>
        </p:txBody>
      </p:sp>
      <p:sp>
        <p:nvSpPr>
          <p:cNvPr id="715" name="Google Shape;715;p68"/>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16" name="Google Shape;716;p68"/>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17" name="Google Shape;717;p68"/>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718" name="Google Shape;718;p68"/>
          <p:cNvSpPr txBox="1"/>
          <p:nvPr/>
        </p:nvSpPr>
        <p:spPr>
          <a:xfrm>
            <a:off x="4023360" y="1020063"/>
            <a:ext cx="4970100" cy="362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100" u="none" cap="none" strike="noStrike">
                <a:solidFill>
                  <a:srgbClr val="000000"/>
                </a:solidFill>
              </a:rPr>
              <a:t>Data Acquisition:</a:t>
            </a:r>
            <a:endParaRPr b="1"/>
          </a:p>
          <a:p>
            <a:pPr indent="0" lvl="0" marL="0" marR="0" rtl="0" algn="l">
              <a:lnSpc>
                <a:spcPct val="100000"/>
              </a:lnSpc>
              <a:spcBef>
                <a:spcPts val="0"/>
              </a:spcBef>
              <a:spcAft>
                <a:spcPts val="0"/>
              </a:spcAft>
              <a:buNone/>
            </a:pPr>
            <a:r>
              <a:rPr b="1" i="0" lang="en" sz="1100" u="none" cap="none" strike="noStrike">
                <a:solidFill>
                  <a:srgbClr val="000000"/>
                </a:solidFill>
              </a:rPr>
              <a:t>Collect sensor data from various sources such as cameras, LiDAR, or other relevant sensors mounted on the robotic system. Acquire additional data sources like weather information, satellite imagery, or soil data if required for analysis and decision-making.</a:t>
            </a:r>
            <a:endParaRPr b="1"/>
          </a:p>
          <a:p>
            <a:pPr indent="0" lvl="0" marL="0" marR="0" rtl="0" algn="l">
              <a:lnSpc>
                <a:spcPct val="100000"/>
              </a:lnSpc>
              <a:spcBef>
                <a:spcPts val="0"/>
              </a:spcBef>
              <a:spcAft>
                <a:spcPts val="0"/>
              </a:spcAft>
              <a:buNone/>
            </a:pPr>
            <a:r>
              <a:rPr b="1" i="0" lang="en" sz="1100" u="none" cap="none" strike="noStrike">
                <a:solidFill>
                  <a:srgbClr val="000000"/>
                </a:solidFill>
              </a:rPr>
              <a:t>Data Preprocessing:</a:t>
            </a:r>
            <a:endParaRPr b="1"/>
          </a:p>
          <a:p>
            <a:pPr indent="0" lvl="0" marL="0" marR="0" rtl="0" algn="l">
              <a:lnSpc>
                <a:spcPct val="100000"/>
              </a:lnSpc>
              <a:spcBef>
                <a:spcPts val="0"/>
              </a:spcBef>
              <a:spcAft>
                <a:spcPts val="0"/>
              </a:spcAft>
              <a:buNone/>
            </a:pPr>
            <a:r>
              <a:rPr b="1" i="0" lang="en" sz="1100" u="none" cap="none" strike="noStrike">
                <a:solidFill>
                  <a:srgbClr val="000000"/>
                </a:solidFill>
              </a:rPr>
              <a:t>Clean and preprocess the acquired sensor data to remove noise, outliers, or inconsistencies. Perform data normalization or scaling to ensure compatibility and consistency across different data sources.</a:t>
            </a:r>
            <a:endParaRPr b="1"/>
          </a:p>
          <a:p>
            <a:pPr indent="0" lvl="0" marL="0" marR="0" rtl="0" algn="l">
              <a:lnSpc>
                <a:spcPct val="100000"/>
              </a:lnSpc>
              <a:spcBef>
                <a:spcPts val="0"/>
              </a:spcBef>
              <a:spcAft>
                <a:spcPts val="0"/>
              </a:spcAft>
              <a:buNone/>
            </a:pPr>
            <a:r>
              <a:t/>
            </a:r>
            <a:endParaRPr b="1" i="0" sz="1100" u="none" cap="none" strike="noStrike">
              <a:solidFill>
                <a:srgbClr val="000000"/>
              </a:solidFill>
            </a:endParaRPr>
          </a:p>
          <a:p>
            <a:pPr indent="0" lvl="0" marL="0" marR="0" rtl="0" algn="l">
              <a:lnSpc>
                <a:spcPct val="100000"/>
              </a:lnSpc>
              <a:spcBef>
                <a:spcPts val="0"/>
              </a:spcBef>
              <a:spcAft>
                <a:spcPts val="0"/>
              </a:spcAft>
              <a:buNone/>
            </a:pPr>
            <a:r>
              <a:rPr b="1" i="0" lang="en" sz="1100" u="none" cap="none" strike="noStrike">
                <a:solidFill>
                  <a:srgbClr val="000000"/>
                </a:solidFill>
              </a:rPr>
              <a:t>Object Detection and Classification:</a:t>
            </a:r>
            <a:endParaRPr b="1"/>
          </a:p>
          <a:p>
            <a:pPr indent="0" lvl="0" marL="0" marR="0" rtl="0" algn="l">
              <a:lnSpc>
                <a:spcPct val="100000"/>
              </a:lnSpc>
              <a:spcBef>
                <a:spcPts val="0"/>
              </a:spcBef>
              <a:spcAft>
                <a:spcPts val="0"/>
              </a:spcAft>
              <a:buNone/>
            </a:pPr>
            <a:r>
              <a:rPr b="1" i="0" lang="en" sz="1100" u="none" cap="none" strike="noStrike">
                <a:solidFill>
                  <a:srgbClr val="000000"/>
                </a:solidFill>
              </a:rPr>
              <a:t>Utilize an object detection model trained on annotated data to detect and classify objects of interest in the environment, such as crops, weeds, pests, or machinery. Apply the trained model to the preprocessed sensor data to identify and locate the relevant objects.</a:t>
            </a:r>
            <a:endParaRPr b="1"/>
          </a:p>
          <a:p>
            <a:pPr indent="0" lvl="0" marL="0" marR="0" rtl="0" algn="l">
              <a:lnSpc>
                <a:spcPct val="100000"/>
              </a:lnSpc>
              <a:spcBef>
                <a:spcPts val="0"/>
              </a:spcBef>
              <a:spcAft>
                <a:spcPts val="0"/>
              </a:spcAft>
              <a:buNone/>
            </a:pPr>
            <a:r>
              <a:t/>
            </a:r>
            <a:endParaRPr b="1" i="0" sz="1100" u="none" cap="none" strike="noStrike">
              <a:solidFill>
                <a:srgbClr val="000000"/>
              </a:solidFill>
            </a:endParaRPr>
          </a:p>
          <a:p>
            <a:pPr indent="0" lvl="0" marL="0" marR="0" rtl="0" algn="l">
              <a:lnSpc>
                <a:spcPct val="100000"/>
              </a:lnSpc>
              <a:spcBef>
                <a:spcPts val="0"/>
              </a:spcBef>
              <a:spcAft>
                <a:spcPts val="0"/>
              </a:spcAft>
              <a:buNone/>
            </a:pPr>
            <a:r>
              <a:rPr b="1" i="0" lang="en" sz="1100" u="none" cap="none" strike="noStrike">
                <a:solidFill>
                  <a:srgbClr val="000000"/>
                </a:solidFill>
              </a:rPr>
              <a:t>Data Analysis and Decision Making:</a:t>
            </a:r>
            <a:endParaRPr b="1"/>
          </a:p>
          <a:p>
            <a:pPr indent="0" lvl="0" marL="0" marR="0" rtl="0" algn="l">
              <a:lnSpc>
                <a:spcPct val="100000"/>
              </a:lnSpc>
              <a:spcBef>
                <a:spcPts val="0"/>
              </a:spcBef>
              <a:spcAft>
                <a:spcPts val="0"/>
              </a:spcAft>
              <a:buNone/>
            </a:pPr>
            <a:r>
              <a:rPr b="1" i="0" lang="en" sz="1100" u="none" cap="none" strike="noStrike">
                <a:solidFill>
                  <a:srgbClr val="000000"/>
                </a:solidFill>
              </a:rPr>
              <a:t>Process the detected object information along with other acquired data (e.g., weather, soil conditions) to derive insights and make informed decisions. Analyze crop health, identify weed-infested areas, detect pest presence, or assess overall field conditions.</a:t>
            </a:r>
            <a:endParaRPr b="1" i="0" sz="1100" u="none" cap="none" strike="noStrike">
              <a:solidFill>
                <a:srgbClr val="000000"/>
              </a:solidFill>
            </a:endParaRPr>
          </a:p>
        </p:txBody>
      </p:sp>
      <p:pic>
        <p:nvPicPr>
          <p:cNvPr id="719" name="Google Shape;719;p68"/>
          <p:cNvPicPr preferRelativeResize="0"/>
          <p:nvPr/>
        </p:nvPicPr>
        <p:blipFill rotWithShape="1">
          <a:blip r:embed="rId3">
            <a:alphaModFix/>
          </a:blip>
          <a:srcRect b="0" l="0" r="0" t="0"/>
          <a:stretch/>
        </p:blipFill>
        <p:spPr>
          <a:xfrm>
            <a:off x="715422" y="972047"/>
            <a:ext cx="2942177" cy="37417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23" name="Shape 723"/>
        <p:cNvGrpSpPr/>
        <p:nvPr/>
      </p:nvGrpSpPr>
      <p:grpSpPr>
        <a:xfrm>
          <a:off x="0" y="0"/>
          <a:ext cx="0" cy="0"/>
          <a:chOff x="0" y="0"/>
          <a:chExt cx="0" cy="0"/>
        </a:xfrm>
      </p:grpSpPr>
      <p:sp>
        <p:nvSpPr>
          <p:cNvPr id="724" name="Google Shape;724;p69"/>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Flowchart</a:t>
            </a:r>
            <a:endParaRPr/>
          </a:p>
        </p:txBody>
      </p:sp>
      <p:sp>
        <p:nvSpPr>
          <p:cNvPr id="725" name="Google Shape;725;p69"/>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26" name="Google Shape;726;p69"/>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27" name="Google Shape;727;p69"/>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728" name="Google Shape;728;p69"/>
          <p:cNvSpPr txBox="1"/>
          <p:nvPr/>
        </p:nvSpPr>
        <p:spPr>
          <a:xfrm>
            <a:off x="4023360" y="919688"/>
            <a:ext cx="4970100" cy="3794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100" u="none" cap="none" strike="noStrike">
                <a:solidFill>
                  <a:srgbClr val="000000"/>
                </a:solidFill>
              </a:rPr>
              <a:t>Action Planning:</a:t>
            </a:r>
            <a:endParaRPr b="1"/>
          </a:p>
          <a:p>
            <a:pPr indent="0" lvl="0" marL="0" marR="0" rtl="0" algn="l">
              <a:lnSpc>
                <a:spcPct val="100000"/>
              </a:lnSpc>
              <a:spcBef>
                <a:spcPts val="0"/>
              </a:spcBef>
              <a:spcAft>
                <a:spcPts val="0"/>
              </a:spcAft>
              <a:buNone/>
            </a:pPr>
            <a:r>
              <a:rPr b="1" i="0" lang="en" sz="1100" u="none" cap="none" strike="noStrike">
                <a:solidFill>
                  <a:srgbClr val="000000"/>
                </a:solidFill>
              </a:rPr>
              <a:t>Based on the analysis results and predefined rules or algorithms, generate actionable plans or recommendations for the robotic system. Determine tasks like targeted spraying of pesticides, selective weed removal, or monitoring specific crop areas for further inspection.</a:t>
            </a:r>
            <a:endParaRPr b="1"/>
          </a:p>
          <a:p>
            <a:pPr indent="0" lvl="0" marL="0" marR="0" rtl="0" algn="l">
              <a:lnSpc>
                <a:spcPct val="100000"/>
              </a:lnSpc>
              <a:spcBef>
                <a:spcPts val="0"/>
              </a:spcBef>
              <a:spcAft>
                <a:spcPts val="0"/>
              </a:spcAft>
              <a:buNone/>
            </a:pPr>
            <a:r>
              <a:t/>
            </a:r>
            <a:endParaRPr b="1" i="0" sz="1100" u="none" cap="none" strike="noStrike">
              <a:solidFill>
                <a:srgbClr val="000000"/>
              </a:solidFill>
            </a:endParaRPr>
          </a:p>
          <a:p>
            <a:pPr indent="0" lvl="0" marL="0" marR="0" rtl="0" algn="l">
              <a:lnSpc>
                <a:spcPct val="100000"/>
              </a:lnSpc>
              <a:spcBef>
                <a:spcPts val="0"/>
              </a:spcBef>
              <a:spcAft>
                <a:spcPts val="0"/>
              </a:spcAft>
              <a:buNone/>
            </a:pPr>
            <a:r>
              <a:rPr b="1" i="0" lang="en" sz="1100" u="none" cap="none" strike="noStrike">
                <a:solidFill>
                  <a:srgbClr val="000000"/>
                </a:solidFill>
              </a:rPr>
              <a:t>Robotic System Control:</a:t>
            </a:r>
            <a:endParaRPr b="1"/>
          </a:p>
          <a:p>
            <a:pPr indent="0" lvl="0" marL="0" marR="0" rtl="0" algn="l">
              <a:lnSpc>
                <a:spcPct val="100000"/>
              </a:lnSpc>
              <a:spcBef>
                <a:spcPts val="0"/>
              </a:spcBef>
              <a:spcAft>
                <a:spcPts val="0"/>
              </a:spcAft>
              <a:buNone/>
            </a:pPr>
            <a:r>
              <a:rPr b="1" i="0" lang="en" sz="1100" u="none" cap="none" strike="noStrike">
                <a:solidFill>
                  <a:srgbClr val="000000"/>
                </a:solidFill>
              </a:rPr>
              <a:t>Translate the generated plans or recommendations into control commands for the robotic system. Coordinate the movements and actions of the robotic system to execute the desired tasks efficiently and accurately.</a:t>
            </a:r>
            <a:endParaRPr b="1"/>
          </a:p>
          <a:p>
            <a:pPr indent="0" lvl="0" marL="0" marR="0" rtl="0" algn="l">
              <a:lnSpc>
                <a:spcPct val="100000"/>
              </a:lnSpc>
              <a:spcBef>
                <a:spcPts val="0"/>
              </a:spcBef>
              <a:spcAft>
                <a:spcPts val="0"/>
              </a:spcAft>
              <a:buNone/>
            </a:pPr>
            <a:r>
              <a:t/>
            </a:r>
            <a:endParaRPr b="1" i="0" sz="1100" u="none" cap="none" strike="noStrike">
              <a:solidFill>
                <a:srgbClr val="000000"/>
              </a:solidFill>
            </a:endParaRPr>
          </a:p>
          <a:p>
            <a:pPr indent="0" lvl="0" marL="0" marR="0" rtl="0" algn="l">
              <a:lnSpc>
                <a:spcPct val="100000"/>
              </a:lnSpc>
              <a:spcBef>
                <a:spcPts val="0"/>
              </a:spcBef>
              <a:spcAft>
                <a:spcPts val="0"/>
              </a:spcAft>
              <a:buNone/>
            </a:pPr>
            <a:r>
              <a:rPr b="1" i="0" lang="en" sz="1100" u="none" cap="none" strike="noStrike">
                <a:solidFill>
                  <a:srgbClr val="000000"/>
                </a:solidFill>
              </a:rPr>
              <a:t>Feedback and Monitoring:</a:t>
            </a:r>
            <a:endParaRPr b="1"/>
          </a:p>
          <a:p>
            <a:pPr indent="0" lvl="0" marL="0" marR="0" rtl="0" algn="l">
              <a:lnSpc>
                <a:spcPct val="100000"/>
              </a:lnSpc>
              <a:spcBef>
                <a:spcPts val="0"/>
              </a:spcBef>
              <a:spcAft>
                <a:spcPts val="0"/>
              </a:spcAft>
              <a:buNone/>
            </a:pPr>
            <a:r>
              <a:rPr b="1" i="0" lang="en" sz="1100" u="none" cap="none" strike="noStrike">
                <a:solidFill>
                  <a:srgbClr val="000000"/>
                </a:solidFill>
              </a:rPr>
              <a:t>Continuously monitor the robotic system's performance and its impact on the farm's operations. Collect feedback data from sensors and monitoring devices to evaluate the effectiveness of the implemented actions.</a:t>
            </a:r>
            <a:endParaRPr b="1"/>
          </a:p>
          <a:p>
            <a:pPr indent="0" lvl="0" marL="0" marR="0" rtl="0" algn="l">
              <a:lnSpc>
                <a:spcPct val="100000"/>
              </a:lnSpc>
              <a:spcBef>
                <a:spcPts val="0"/>
              </a:spcBef>
              <a:spcAft>
                <a:spcPts val="0"/>
              </a:spcAft>
              <a:buNone/>
            </a:pPr>
            <a:r>
              <a:t/>
            </a:r>
            <a:endParaRPr b="1" i="0" sz="1100" u="none" cap="none" strike="noStrike">
              <a:solidFill>
                <a:srgbClr val="000000"/>
              </a:solidFill>
            </a:endParaRPr>
          </a:p>
          <a:p>
            <a:pPr indent="0" lvl="0" marL="0" marR="0" rtl="0" algn="l">
              <a:lnSpc>
                <a:spcPct val="100000"/>
              </a:lnSpc>
              <a:spcBef>
                <a:spcPts val="0"/>
              </a:spcBef>
              <a:spcAft>
                <a:spcPts val="0"/>
              </a:spcAft>
              <a:buNone/>
            </a:pPr>
            <a:r>
              <a:rPr b="1" i="0" lang="en" sz="1100" u="none" cap="none" strike="noStrike">
                <a:solidFill>
                  <a:srgbClr val="000000"/>
                </a:solidFill>
              </a:rPr>
              <a:t>Iterative Process:</a:t>
            </a:r>
            <a:endParaRPr b="1"/>
          </a:p>
          <a:p>
            <a:pPr indent="0" lvl="0" marL="0" marR="0" rtl="0" algn="l">
              <a:lnSpc>
                <a:spcPct val="100000"/>
              </a:lnSpc>
              <a:spcBef>
                <a:spcPts val="0"/>
              </a:spcBef>
              <a:spcAft>
                <a:spcPts val="0"/>
              </a:spcAft>
              <a:buNone/>
            </a:pPr>
            <a:r>
              <a:rPr b="1" i="0" lang="en" sz="1100" u="none" cap="none" strike="noStrike">
                <a:solidFill>
                  <a:srgbClr val="000000"/>
                </a:solidFill>
              </a:rPr>
              <a:t>Repeat the data acquisition, preprocessing, analysis, and decision-making steps periodically or in real-time to adapt to changing farm conditions. </a:t>
            </a:r>
            <a:endParaRPr b="1" i="0" sz="1100" u="none" cap="none" strike="noStrike">
              <a:solidFill>
                <a:srgbClr val="000000"/>
              </a:solidFill>
            </a:endParaRPr>
          </a:p>
        </p:txBody>
      </p:sp>
      <p:pic>
        <p:nvPicPr>
          <p:cNvPr id="729" name="Google Shape;729;p69"/>
          <p:cNvPicPr preferRelativeResize="0"/>
          <p:nvPr/>
        </p:nvPicPr>
        <p:blipFill rotWithShape="1">
          <a:blip r:embed="rId3">
            <a:alphaModFix/>
          </a:blip>
          <a:srcRect b="0" l="0" r="0" t="0"/>
          <a:stretch/>
        </p:blipFill>
        <p:spPr>
          <a:xfrm>
            <a:off x="715422" y="972047"/>
            <a:ext cx="2942177" cy="37417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3" name="Shape 733"/>
        <p:cNvGrpSpPr/>
        <p:nvPr/>
      </p:nvGrpSpPr>
      <p:grpSpPr>
        <a:xfrm>
          <a:off x="0" y="0"/>
          <a:ext cx="0" cy="0"/>
          <a:chOff x="0" y="0"/>
          <a:chExt cx="0" cy="0"/>
        </a:xfrm>
      </p:grpSpPr>
      <p:sp>
        <p:nvSpPr>
          <p:cNvPr id="734" name="Google Shape;734;p70"/>
          <p:cNvSpPr txBox="1"/>
          <p:nvPr>
            <p:ph type="title"/>
          </p:nvPr>
        </p:nvSpPr>
        <p:spPr>
          <a:xfrm>
            <a:off x="854964" y="384048"/>
            <a:ext cx="7434072" cy="594715"/>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3400"/>
              <a:buFont typeface="Century Gothic"/>
              <a:buNone/>
            </a:pPr>
            <a:r>
              <a:rPr lang="en" sz="3400"/>
              <a:t>Robot Arms</a:t>
            </a:r>
            <a:endParaRPr/>
          </a:p>
        </p:txBody>
      </p:sp>
      <p:sp>
        <p:nvSpPr>
          <p:cNvPr id="735" name="Google Shape;735;p70"/>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6" name="Google Shape;736;p70"/>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37" name="Google Shape;737;p70"/>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738" name="Google Shape;738;p70"/>
          <p:cNvPicPr preferRelativeResize="0"/>
          <p:nvPr/>
        </p:nvPicPr>
        <p:blipFill rotWithShape="1">
          <a:blip r:embed="rId3">
            <a:alphaModFix/>
          </a:blip>
          <a:srcRect b="0" l="0" r="0" t="0"/>
          <a:stretch/>
        </p:blipFill>
        <p:spPr>
          <a:xfrm>
            <a:off x="854963" y="1197315"/>
            <a:ext cx="3087266" cy="1202545"/>
          </a:xfrm>
          <a:prstGeom prst="rect">
            <a:avLst/>
          </a:prstGeom>
          <a:noFill/>
          <a:ln>
            <a:noFill/>
          </a:ln>
        </p:spPr>
      </p:pic>
      <p:pic>
        <p:nvPicPr>
          <p:cNvPr descr="AI in agriculture: A new age of farming - Orbit Inside" id="739" name="Google Shape;739;p70"/>
          <p:cNvPicPr preferRelativeResize="0"/>
          <p:nvPr/>
        </p:nvPicPr>
        <p:blipFill rotWithShape="1">
          <a:blip r:embed="rId4">
            <a:alphaModFix/>
          </a:blip>
          <a:srcRect b="0" l="0" r="0" t="0"/>
          <a:stretch/>
        </p:blipFill>
        <p:spPr>
          <a:xfrm>
            <a:off x="4327582" y="1456888"/>
            <a:ext cx="4482848" cy="2526246"/>
          </a:xfrm>
          <a:prstGeom prst="rect">
            <a:avLst/>
          </a:prstGeom>
          <a:noFill/>
          <a:ln>
            <a:noFill/>
          </a:ln>
        </p:spPr>
      </p:pic>
      <p:pic>
        <p:nvPicPr>
          <p:cNvPr descr="Agricultural Stock Video Footage for Free Download" id="740" name="Google Shape;740;p70"/>
          <p:cNvPicPr preferRelativeResize="0"/>
          <p:nvPr/>
        </p:nvPicPr>
        <p:blipFill rotWithShape="1">
          <a:blip r:embed="rId5">
            <a:alphaModFix/>
          </a:blip>
          <a:srcRect b="0" l="0" r="0" t="0"/>
          <a:stretch/>
        </p:blipFill>
        <p:spPr>
          <a:xfrm>
            <a:off x="854964" y="2605298"/>
            <a:ext cx="3087266" cy="17344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BD7C9"/>
        </a:solidFill>
      </p:bgPr>
    </p:bg>
    <p:spTree>
      <p:nvGrpSpPr>
        <p:cNvPr id="744" name="Shape 744"/>
        <p:cNvGrpSpPr/>
        <p:nvPr/>
      </p:nvGrpSpPr>
      <p:grpSpPr>
        <a:xfrm>
          <a:off x="0" y="0"/>
          <a:ext cx="0" cy="0"/>
          <a:chOff x="0" y="0"/>
          <a:chExt cx="0" cy="0"/>
        </a:xfrm>
      </p:grpSpPr>
      <p:sp>
        <p:nvSpPr>
          <p:cNvPr id="745" name="Google Shape;745;p71"/>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Methodology​</a:t>
            </a:r>
            <a:endParaRPr/>
          </a:p>
        </p:txBody>
      </p:sp>
      <p:sp>
        <p:nvSpPr>
          <p:cNvPr id="746" name="Google Shape;746;p71"/>
          <p:cNvSpPr txBox="1"/>
          <p:nvPr>
            <p:ph idx="1" type="body"/>
          </p:nvPr>
        </p:nvSpPr>
        <p:spPr>
          <a:xfrm>
            <a:off x="51435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t/>
            </a:r>
            <a:endParaRPr/>
          </a:p>
        </p:txBody>
      </p:sp>
      <p:sp>
        <p:nvSpPr>
          <p:cNvPr id="747" name="Google Shape;747;p71"/>
          <p:cNvSpPr txBox="1"/>
          <p:nvPr>
            <p:ph idx="2" type="body"/>
          </p:nvPr>
        </p:nvSpPr>
        <p:spPr>
          <a:xfrm>
            <a:off x="696263" y="2976815"/>
            <a:ext cx="2057400" cy="103918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Deployment: We will deploy the developed system on a farm and monitor its performance to ensure its effectiveness in optimizing the farming process.</a:t>
            </a:r>
            <a:endParaRPr/>
          </a:p>
        </p:txBody>
      </p:sp>
      <p:sp>
        <p:nvSpPr>
          <p:cNvPr id="748" name="Google Shape;748;p71"/>
          <p:cNvSpPr txBox="1"/>
          <p:nvPr>
            <p:ph idx="3" type="body"/>
          </p:nvPr>
        </p:nvSpPr>
        <p:spPr>
          <a:xfrm>
            <a:off x="336042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t/>
            </a:r>
            <a:endParaRPr/>
          </a:p>
        </p:txBody>
      </p:sp>
      <p:sp>
        <p:nvSpPr>
          <p:cNvPr id="749" name="Google Shape;749;p71"/>
          <p:cNvSpPr txBox="1"/>
          <p:nvPr>
            <p:ph idx="4" type="body"/>
          </p:nvPr>
        </p:nvSpPr>
        <p:spPr>
          <a:xfrm>
            <a:off x="3543299" y="2962656"/>
            <a:ext cx="2057400" cy="1490084"/>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Data Collection and Analysis: Collect data from the system's sensors, cameras, and other components.</a:t>
            </a:r>
            <a:endParaRPr/>
          </a:p>
          <a:p>
            <a:pPr indent="0" lvl="0" marL="0" rtl="0" algn="l">
              <a:lnSpc>
                <a:spcPct val="100000"/>
              </a:lnSpc>
              <a:spcBef>
                <a:spcPts val="0"/>
              </a:spcBef>
              <a:spcAft>
                <a:spcPts val="0"/>
              </a:spcAft>
              <a:buClr>
                <a:schemeClr val="dk1"/>
              </a:buClr>
              <a:buSzPts val="600"/>
              <a:buNone/>
            </a:pPr>
            <a:r>
              <a:t/>
            </a:r>
            <a:endParaRPr/>
          </a:p>
        </p:txBody>
      </p:sp>
      <p:sp>
        <p:nvSpPr>
          <p:cNvPr id="750" name="Google Shape;750;p71"/>
          <p:cNvSpPr txBox="1"/>
          <p:nvPr>
            <p:ph idx="5" type="body"/>
          </p:nvPr>
        </p:nvSpPr>
        <p:spPr>
          <a:xfrm>
            <a:off x="6185916"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t/>
            </a:r>
            <a:endParaRPr/>
          </a:p>
        </p:txBody>
      </p:sp>
      <p:sp>
        <p:nvSpPr>
          <p:cNvPr id="751" name="Google Shape;751;p71"/>
          <p:cNvSpPr txBox="1"/>
          <p:nvPr>
            <p:ph idx="6" type="body"/>
          </p:nvPr>
        </p:nvSpPr>
        <p:spPr>
          <a:xfrm>
            <a:off x="6374511" y="2982061"/>
            <a:ext cx="2057400" cy="1475639"/>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Continuous Improvement: Continuously monitor and evaluate the system's performance.</a:t>
            </a:r>
            <a:endParaRPr/>
          </a:p>
        </p:txBody>
      </p:sp>
      <p:sp>
        <p:nvSpPr>
          <p:cNvPr id="752" name="Google Shape;752;p71"/>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53" name="Google Shape;753;p71"/>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54" name="Google Shape;754;p71"/>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755" name="Google Shape;755;p71"/>
          <p:cNvPicPr preferRelativeResize="0"/>
          <p:nvPr/>
        </p:nvPicPr>
        <p:blipFill rotWithShape="1">
          <a:blip r:embed="rId3">
            <a:alphaModFix/>
          </a:blip>
          <a:srcRect b="0" l="0" r="0" t="0"/>
          <a:stretch/>
        </p:blipFill>
        <p:spPr>
          <a:xfrm>
            <a:off x="581963" y="1672652"/>
            <a:ext cx="2286000" cy="1143000"/>
          </a:xfrm>
          <a:prstGeom prst="rect">
            <a:avLst/>
          </a:prstGeom>
          <a:noFill/>
          <a:ln>
            <a:noFill/>
          </a:ln>
        </p:spPr>
      </p:pic>
      <p:pic>
        <p:nvPicPr>
          <p:cNvPr id="756" name="Google Shape;756;p71"/>
          <p:cNvPicPr preferRelativeResize="0"/>
          <p:nvPr/>
        </p:nvPicPr>
        <p:blipFill rotWithShape="1">
          <a:blip r:embed="rId4">
            <a:alphaModFix/>
          </a:blip>
          <a:srcRect b="0" l="0" r="0" t="0"/>
          <a:stretch/>
        </p:blipFill>
        <p:spPr>
          <a:xfrm>
            <a:off x="3602471" y="1672652"/>
            <a:ext cx="1939057" cy="1090719"/>
          </a:xfrm>
          <a:prstGeom prst="rect">
            <a:avLst/>
          </a:prstGeom>
          <a:noFill/>
          <a:ln>
            <a:noFill/>
          </a:ln>
        </p:spPr>
      </p:pic>
      <p:pic>
        <p:nvPicPr>
          <p:cNvPr id="757" name="Google Shape;757;p71"/>
          <p:cNvPicPr preferRelativeResize="0"/>
          <p:nvPr/>
        </p:nvPicPr>
        <p:blipFill rotWithShape="1">
          <a:blip r:embed="rId5">
            <a:alphaModFix/>
          </a:blip>
          <a:srcRect b="0" l="0" r="0" t="0"/>
          <a:stretch/>
        </p:blipFill>
        <p:spPr>
          <a:xfrm>
            <a:off x="6418903" y="1672652"/>
            <a:ext cx="1968616" cy="10574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BECE"/>
        </a:solidFill>
      </p:bgPr>
    </p:bg>
    <p:spTree>
      <p:nvGrpSpPr>
        <p:cNvPr id="761" name="Shape 761"/>
        <p:cNvGrpSpPr/>
        <p:nvPr/>
      </p:nvGrpSpPr>
      <p:grpSpPr>
        <a:xfrm>
          <a:off x="0" y="0"/>
          <a:ext cx="0" cy="0"/>
          <a:chOff x="0" y="0"/>
          <a:chExt cx="0" cy="0"/>
        </a:xfrm>
      </p:grpSpPr>
      <p:sp>
        <p:nvSpPr>
          <p:cNvPr id="762" name="Google Shape;762;p72"/>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Methodology​</a:t>
            </a:r>
            <a:endParaRPr/>
          </a:p>
        </p:txBody>
      </p:sp>
      <p:sp>
        <p:nvSpPr>
          <p:cNvPr id="763" name="Google Shape;763;p72"/>
          <p:cNvSpPr txBox="1"/>
          <p:nvPr>
            <p:ph idx="1" type="body"/>
          </p:nvPr>
        </p:nvSpPr>
        <p:spPr>
          <a:xfrm>
            <a:off x="51435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rPr b="1" lang="en"/>
              <a:t>Methodology​ 1</a:t>
            </a:r>
            <a:endParaRPr b="1"/>
          </a:p>
        </p:txBody>
      </p:sp>
      <p:sp>
        <p:nvSpPr>
          <p:cNvPr id="764" name="Google Shape;764;p72"/>
          <p:cNvSpPr txBox="1"/>
          <p:nvPr>
            <p:ph idx="2" type="body"/>
          </p:nvPr>
        </p:nvSpPr>
        <p:spPr>
          <a:xfrm>
            <a:off x="702945" y="2443061"/>
            <a:ext cx="2057400" cy="125488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Research and Analysis: We will conduct a thorough review of the existing literature and analyze the data to identify the challenges faced by the agricultural sector.</a:t>
            </a:r>
            <a:endParaRPr/>
          </a:p>
        </p:txBody>
      </p:sp>
      <p:sp>
        <p:nvSpPr>
          <p:cNvPr id="765" name="Google Shape;765;p72"/>
          <p:cNvSpPr txBox="1"/>
          <p:nvPr>
            <p:ph idx="3" type="body"/>
          </p:nvPr>
        </p:nvSpPr>
        <p:spPr>
          <a:xfrm>
            <a:off x="3360420"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rPr b="1" lang="en"/>
              <a:t>Methodology​ 2</a:t>
            </a:r>
            <a:endParaRPr b="1"/>
          </a:p>
        </p:txBody>
      </p:sp>
      <p:sp>
        <p:nvSpPr>
          <p:cNvPr id="766" name="Google Shape;766;p72"/>
          <p:cNvSpPr txBox="1"/>
          <p:nvPr>
            <p:ph idx="4" type="body"/>
          </p:nvPr>
        </p:nvSpPr>
        <p:spPr>
          <a:xfrm>
            <a:off x="3549015" y="2398720"/>
            <a:ext cx="2057400" cy="2088825"/>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Design and Development: We will design and develop an AI-based robotic system for precision farming that utilizes advanced technologies such as computer vision, machine learning, and robotics.</a:t>
            </a:r>
            <a:endParaRPr/>
          </a:p>
        </p:txBody>
      </p:sp>
      <p:sp>
        <p:nvSpPr>
          <p:cNvPr id="767" name="Google Shape;767;p72"/>
          <p:cNvSpPr txBox="1"/>
          <p:nvPr>
            <p:ph idx="5" type="body"/>
          </p:nvPr>
        </p:nvSpPr>
        <p:spPr>
          <a:xfrm>
            <a:off x="6185916" y="1467612"/>
            <a:ext cx="2434590" cy="2990088"/>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p>
            <a:pPr indent="0" lvl="0" marL="0" rtl="0" algn="l">
              <a:lnSpc>
                <a:spcPct val="90000"/>
              </a:lnSpc>
              <a:spcBef>
                <a:spcPts val="0"/>
              </a:spcBef>
              <a:spcAft>
                <a:spcPts val="0"/>
              </a:spcAft>
              <a:buClr>
                <a:schemeClr val="dk1"/>
              </a:buClr>
              <a:buSzPts val="1500"/>
              <a:buFont typeface="Arial"/>
              <a:buNone/>
            </a:pPr>
            <a:r>
              <a:rPr b="1" lang="en"/>
              <a:t>Methodology​ 3</a:t>
            </a:r>
            <a:endParaRPr b="1"/>
          </a:p>
        </p:txBody>
      </p:sp>
      <p:sp>
        <p:nvSpPr>
          <p:cNvPr id="768" name="Google Shape;768;p72"/>
          <p:cNvSpPr txBox="1"/>
          <p:nvPr>
            <p:ph idx="6" type="body"/>
          </p:nvPr>
        </p:nvSpPr>
        <p:spPr>
          <a:xfrm>
            <a:off x="6383655" y="2398720"/>
            <a:ext cx="2057400" cy="2088825"/>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600"/>
              <a:buNone/>
            </a:pPr>
            <a:r>
              <a:rPr b="0" i="0" lang="en">
                <a:latin typeface="Arial"/>
                <a:ea typeface="Arial"/>
                <a:cs typeface="Arial"/>
                <a:sym typeface="Arial"/>
              </a:rPr>
              <a:t>Testing and Validation: We will test and validate the developed system in a real-world environment to ensure its accuracy and efficiency.</a:t>
            </a:r>
            <a:endParaRPr/>
          </a:p>
        </p:txBody>
      </p:sp>
      <p:sp>
        <p:nvSpPr>
          <p:cNvPr id="769" name="Google Shape;769;p72"/>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70" name="Google Shape;770;p72"/>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71" name="Google Shape;771;p72"/>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DC6CB"/>
        </a:solidFill>
      </p:bgPr>
    </p:bg>
    <p:spTree>
      <p:nvGrpSpPr>
        <p:cNvPr id="775" name="Shape 775"/>
        <p:cNvGrpSpPr/>
        <p:nvPr/>
      </p:nvGrpSpPr>
      <p:grpSpPr>
        <a:xfrm>
          <a:off x="0" y="0"/>
          <a:ext cx="0" cy="0"/>
          <a:chOff x="0" y="0"/>
          <a:chExt cx="0" cy="0"/>
        </a:xfrm>
      </p:grpSpPr>
      <p:sp>
        <p:nvSpPr>
          <p:cNvPr id="776" name="Google Shape;776;p73"/>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Background</a:t>
            </a:r>
            <a:endParaRPr/>
          </a:p>
        </p:txBody>
      </p:sp>
      <p:sp>
        <p:nvSpPr>
          <p:cNvPr id="777" name="Google Shape;777;p73"/>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78" name="Google Shape;778;p73"/>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79" name="Google Shape;779;p73"/>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780" name="Google Shape;780;p73"/>
          <p:cNvSpPr txBox="1"/>
          <p:nvPr/>
        </p:nvSpPr>
        <p:spPr>
          <a:xfrm flipH="1">
            <a:off x="1038687" y="1548569"/>
            <a:ext cx="6933171" cy="2354491"/>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Agriculture is a critical sector that plays a vital role in the global economy.</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sector faces several challenges such as labor shortages, limited resources, and climate change.</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use of AI and robotics in agriculture has the potential to revolutionize the sector by increasing efficiency, productivity, and sustainability.</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Our project aims to develop an AI-based robotic system for precision farming that utilizes advanced technologies to optimize the farming process and contribute to sustainable food production.</a:t>
            </a:r>
            <a:endParaRPr b="0" i="0" sz="14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DC6CB"/>
        </a:solidFill>
      </p:bgPr>
    </p:bg>
    <p:spTree>
      <p:nvGrpSpPr>
        <p:cNvPr id="784" name="Shape 784"/>
        <p:cNvGrpSpPr/>
        <p:nvPr/>
      </p:nvGrpSpPr>
      <p:grpSpPr>
        <a:xfrm>
          <a:off x="0" y="0"/>
          <a:ext cx="0" cy="0"/>
          <a:chOff x="0" y="0"/>
          <a:chExt cx="0" cy="0"/>
        </a:xfrm>
      </p:grpSpPr>
      <p:sp>
        <p:nvSpPr>
          <p:cNvPr id="785" name="Google Shape;785;p74"/>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Background</a:t>
            </a:r>
            <a:endParaRPr/>
          </a:p>
        </p:txBody>
      </p:sp>
      <p:sp>
        <p:nvSpPr>
          <p:cNvPr id="786" name="Google Shape;786;p74"/>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87" name="Google Shape;787;p74"/>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788" name="Google Shape;788;p74"/>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pic>
        <p:nvPicPr>
          <p:cNvPr id="789" name="Google Shape;789;p74"/>
          <p:cNvPicPr preferRelativeResize="0"/>
          <p:nvPr/>
        </p:nvPicPr>
        <p:blipFill rotWithShape="1">
          <a:blip r:embed="rId3">
            <a:alphaModFix/>
          </a:blip>
          <a:srcRect b="0" l="0" r="0" t="0"/>
          <a:stretch/>
        </p:blipFill>
        <p:spPr>
          <a:xfrm>
            <a:off x="1171539" y="972040"/>
            <a:ext cx="6800851" cy="36952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5"/>
          <p:cNvSpPr txBox="1"/>
          <p:nvPr>
            <p:ph type="title"/>
          </p:nvPr>
        </p:nvSpPr>
        <p:spPr>
          <a:xfrm>
            <a:off x="4483518" y="1337310"/>
            <a:ext cx="3719866" cy="872072"/>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lang="en"/>
              <a:t>Result</a:t>
            </a:r>
            <a:br>
              <a:rPr lang="en"/>
            </a:br>
            <a:endParaRPr/>
          </a:p>
        </p:txBody>
      </p:sp>
      <p:sp>
        <p:nvSpPr>
          <p:cNvPr id="795" name="Google Shape;795;p75"/>
          <p:cNvSpPr txBox="1"/>
          <p:nvPr>
            <p:ph idx="1" type="body"/>
          </p:nvPr>
        </p:nvSpPr>
        <p:spPr>
          <a:xfrm>
            <a:off x="4471416" y="2208276"/>
            <a:ext cx="3614166" cy="1597914"/>
          </a:xfrm>
          <a:prstGeom prst="rect">
            <a:avLst/>
          </a:prstGeom>
          <a:noFill/>
          <a:ln>
            <a:noFill/>
          </a:ln>
        </p:spPr>
        <p:txBody>
          <a:bodyPr anchorCtr="0" anchor="t" bIns="34275" lIns="68575" spcFirstLastPara="1" rIns="68575" wrap="square" tIns="34275">
            <a:noAutofit/>
          </a:bodyPr>
          <a:lstStyle/>
          <a:p>
            <a:pPr indent="-215900" lvl="0" marL="215900" rtl="0" algn="l">
              <a:lnSpc>
                <a:spcPct val="100000"/>
              </a:lnSpc>
              <a:spcBef>
                <a:spcPts val="0"/>
              </a:spcBef>
              <a:spcAft>
                <a:spcPts val="0"/>
              </a:spcAft>
              <a:buClr>
                <a:schemeClr val="dk1"/>
              </a:buClr>
              <a:buSzPts val="1200"/>
              <a:buFont typeface="Arial"/>
              <a:buChar char="•"/>
            </a:pPr>
            <a:r>
              <a:rPr lang="en">
                <a:latin typeface="Arial"/>
                <a:ea typeface="Arial"/>
                <a:cs typeface="Arial"/>
                <a:sym typeface="Arial"/>
              </a:rPr>
              <a:t>R</a:t>
            </a:r>
            <a:r>
              <a:rPr b="0" i="0" lang="en">
                <a:latin typeface="Arial"/>
                <a:ea typeface="Arial"/>
                <a:cs typeface="Arial"/>
                <a:sym typeface="Arial"/>
              </a:rPr>
              <a:t>educed labor costs and increased profitability for farmers</a:t>
            </a:r>
            <a:endParaRPr/>
          </a:p>
          <a:p>
            <a:pPr indent="-139700" lvl="0" marL="215900" rtl="0" algn="l">
              <a:lnSpc>
                <a:spcPct val="100000"/>
              </a:lnSpc>
              <a:spcBef>
                <a:spcPts val="0"/>
              </a:spcBef>
              <a:spcAft>
                <a:spcPts val="0"/>
              </a:spcAft>
              <a:buClr>
                <a:schemeClr val="dk1"/>
              </a:buClr>
              <a:buSzPts val="1200"/>
              <a:buFont typeface="Arial"/>
              <a:buNone/>
            </a:pPr>
            <a:r>
              <a:t/>
            </a:r>
            <a:endParaRPr b="0"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Font typeface="Arial"/>
              <a:buChar char="•"/>
            </a:pPr>
            <a:r>
              <a:rPr lang="en">
                <a:latin typeface="Arial"/>
                <a:ea typeface="Arial"/>
                <a:cs typeface="Arial"/>
                <a:sym typeface="Arial"/>
              </a:rPr>
              <a:t>A</a:t>
            </a:r>
            <a:r>
              <a:rPr b="0" i="0" lang="en">
                <a:latin typeface="Arial"/>
                <a:ea typeface="Arial"/>
                <a:cs typeface="Arial"/>
                <a:sym typeface="Arial"/>
              </a:rPr>
              <a:t>dvancement of the agriculture sector</a:t>
            </a:r>
            <a:endParaRPr/>
          </a:p>
          <a:p>
            <a:pPr indent="-139700" lvl="0" marL="215900" rtl="0" algn="l">
              <a:lnSpc>
                <a:spcPct val="100000"/>
              </a:lnSpc>
              <a:spcBef>
                <a:spcPts val="0"/>
              </a:spcBef>
              <a:spcAft>
                <a:spcPts val="0"/>
              </a:spcAft>
              <a:buClr>
                <a:schemeClr val="dk1"/>
              </a:buClr>
              <a:buSzPts val="1200"/>
              <a:buFont typeface="Arial"/>
              <a:buNone/>
            </a:pPr>
            <a:r>
              <a:t/>
            </a:r>
            <a:endParaRPr b="0"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Font typeface="Arial"/>
              <a:buChar char="•"/>
            </a:pPr>
            <a:r>
              <a:rPr b="0" i="0" lang="en">
                <a:latin typeface="Arial"/>
                <a:ea typeface="Arial"/>
                <a:cs typeface="Arial"/>
                <a:sym typeface="Arial"/>
              </a:rPr>
              <a:t>Sustainable food production was achieved</a:t>
            </a:r>
            <a:endParaRPr/>
          </a:p>
          <a:p>
            <a:pPr indent="-139700" lvl="0" marL="215900" rtl="0" algn="l">
              <a:lnSpc>
                <a:spcPct val="100000"/>
              </a:lnSpc>
              <a:spcBef>
                <a:spcPts val="0"/>
              </a:spcBef>
              <a:spcAft>
                <a:spcPts val="0"/>
              </a:spcAft>
              <a:buClr>
                <a:schemeClr val="dk1"/>
              </a:buClr>
              <a:buSzPts val="1200"/>
              <a:buFont typeface="Arial"/>
              <a:buNone/>
            </a:pPr>
            <a:r>
              <a:t/>
            </a:r>
            <a:endParaRPr b="0"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Font typeface="Arial"/>
              <a:buChar char="•"/>
            </a:pPr>
            <a:r>
              <a:rPr lang="en">
                <a:latin typeface="Arial"/>
                <a:ea typeface="Arial"/>
                <a:cs typeface="Arial"/>
                <a:sym typeface="Arial"/>
              </a:rPr>
              <a:t>P</a:t>
            </a:r>
            <a:r>
              <a:rPr b="0" i="0" lang="en">
                <a:latin typeface="Arial"/>
                <a:ea typeface="Arial"/>
                <a:cs typeface="Arial"/>
                <a:sym typeface="Arial"/>
              </a:rPr>
              <a:t>otential of integrating AI and robotics in agriculture</a:t>
            </a:r>
            <a:endParaRPr/>
          </a:p>
        </p:txBody>
      </p:sp>
      <p:sp>
        <p:nvSpPr>
          <p:cNvPr id="796" name="Google Shape;796;p75"/>
          <p:cNvSpPr txBox="1"/>
          <p:nvPr>
            <p:ph idx="12" type="sldNum"/>
          </p:nvPr>
        </p:nvSpPr>
        <p:spPr>
          <a:xfrm>
            <a:off x="6054676"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797" name="Google Shape;797;p75"/>
          <p:cNvPicPr preferRelativeResize="0"/>
          <p:nvPr>
            <p:ph idx="2" type="pic"/>
          </p:nvPr>
        </p:nvPicPr>
        <p:blipFill rotWithShape="1">
          <a:blip r:embed="rId3">
            <a:alphaModFix/>
          </a:blip>
          <a:srcRect b="0" l="18274" r="18273" t="0"/>
          <a:stretch/>
        </p:blipFill>
        <p:spPr>
          <a:xfrm>
            <a:off x="0" y="0"/>
            <a:ext cx="3263346" cy="5143500"/>
          </a:xfrm>
          <a:prstGeom prst="rect">
            <a:avLst/>
          </a:prstGeom>
          <a:solidFill>
            <a:schemeClr val="accent5"/>
          </a:solid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6"/>
          <p:cNvSpPr txBox="1"/>
          <p:nvPr>
            <p:ph type="title"/>
          </p:nvPr>
        </p:nvSpPr>
        <p:spPr>
          <a:xfrm>
            <a:off x="4483493" y="1205710"/>
            <a:ext cx="3720000" cy="872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lang="en"/>
              <a:t>Conclusion</a:t>
            </a:r>
            <a:br>
              <a:rPr lang="en"/>
            </a:br>
            <a:endParaRPr/>
          </a:p>
        </p:txBody>
      </p:sp>
      <p:sp>
        <p:nvSpPr>
          <p:cNvPr id="803" name="Google Shape;803;p76"/>
          <p:cNvSpPr txBox="1"/>
          <p:nvPr>
            <p:ph idx="1" type="body"/>
          </p:nvPr>
        </p:nvSpPr>
        <p:spPr>
          <a:xfrm>
            <a:off x="4536366" y="2077776"/>
            <a:ext cx="3614100" cy="1597800"/>
          </a:xfrm>
          <a:prstGeom prst="rect">
            <a:avLst/>
          </a:prstGeom>
          <a:noFill/>
          <a:ln>
            <a:noFill/>
          </a:ln>
        </p:spPr>
        <p:txBody>
          <a:bodyPr anchorCtr="0" anchor="t" bIns="34275" lIns="68575" spcFirstLastPara="1" rIns="68575" wrap="square" tIns="34275">
            <a:noAutofit/>
          </a:bodyPr>
          <a:lstStyle/>
          <a:p>
            <a:pPr indent="-215900" lvl="0" marL="215900" rtl="0" algn="l">
              <a:lnSpc>
                <a:spcPct val="100000"/>
              </a:lnSpc>
              <a:spcBef>
                <a:spcPts val="0"/>
              </a:spcBef>
              <a:spcAft>
                <a:spcPts val="0"/>
              </a:spcAft>
              <a:buClr>
                <a:schemeClr val="dk1"/>
              </a:buClr>
              <a:buSzPts val="1200"/>
              <a:buChar char="•"/>
            </a:pPr>
            <a:r>
              <a:rPr b="1" lang="en">
                <a:latin typeface="Arial"/>
                <a:ea typeface="Arial"/>
                <a:cs typeface="Arial"/>
                <a:sym typeface="Arial"/>
              </a:rPr>
              <a:t>I</a:t>
            </a:r>
            <a:r>
              <a:rPr b="1" i="0" lang="en">
                <a:latin typeface="Arial"/>
                <a:ea typeface="Arial"/>
                <a:cs typeface="Arial"/>
                <a:sym typeface="Arial"/>
              </a:rPr>
              <a:t>nnovative and exciting project</a:t>
            </a:r>
            <a:endParaRPr b="1">
              <a:latin typeface="Open Sans"/>
              <a:ea typeface="Open Sans"/>
              <a:cs typeface="Open Sans"/>
              <a:sym typeface="Open Sans"/>
            </a:endParaRPr>
          </a:p>
          <a:p>
            <a:pPr indent="-139700" lvl="0" marL="215900" rtl="0" algn="l">
              <a:lnSpc>
                <a:spcPct val="100000"/>
              </a:lnSpc>
              <a:spcBef>
                <a:spcPts val="0"/>
              </a:spcBef>
              <a:spcAft>
                <a:spcPts val="0"/>
              </a:spcAft>
              <a:buClr>
                <a:schemeClr val="dk1"/>
              </a:buClr>
              <a:buSzPts val="1200"/>
              <a:buFont typeface="Arial"/>
              <a:buNone/>
            </a:pPr>
            <a:r>
              <a:t/>
            </a:r>
            <a:endParaRPr b="1"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Char char="•"/>
            </a:pPr>
            <a:r>
              <a:rPr b="1" lang="en">
                <a:latin typeface="Arial"/>
                <a:ea typeface="Arial"/>
                <a:cs typeface="Arial"/>
                <a:sym typeface="Arial"/>
              </a:rPr>
              <a:t>P</a:t>
            </a:r>
            <a:r>
              <a:rPr b="1" i="0" lang="en">
                <a:latin typeface="Arial"/>
                <a:ea typeface="Arial"/>
                <a:cs typeface="Arial"/>
                <a:sym typeface="Arial"/>
              </a:rPr>
              <a:t>otential to revolutionize the agriculture sector</a:t>
            </a:r>
            <a:endParaRPr b="1">
              <a:latin typeface="Open Sans"/>
              <a:ea typeface="Open Sans"/>
              <a:cs typeface="Open Sans"/>
              <a:sym typeface="Open Sans"/>
            </a:endParaRPr>
          </a:p>
          <a:p>
            <a:pPr indent="-139700" lvl="0" marL="215900" rtl="0" algn="l">
              <a:lnSpc>
                <a:spcPct val="100000"/>
              </a:lnSpc>
              <a:spcBef>
                <a:spcPts val="0"/>
              </a:spcBef>
              <a:spcAft>
                <a:spcPts val="0"/>
              </a:spcAft>
              <a:buClr>
                <a:schemeClr val="dk1"/>
              </a:buClr>
              <a:buSzPts val="1200"/>
              <a:buFont typeface="Arial"/>
              <a:buNone/>
            </a:pPr>
            <a:r>
              <a:t/>
            </a:r>
            <a:endParaRPr b="1"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Char char="•"/>
            </a:pPr>
            <a:r>
              <a:rPr b="1" lang="en">
                <a:latin typeface="Arial"/>
                <a:ea typeface="Arial"/>
                <a:cs typeface="Arial"/>
                <a:sym typeface="Arial"/>
              </a:rPr>
              <a:t>S</a:t>
            </a:r>
            <a:r>
              <a:rPr b="1" i="0" lang="en">
                <a:latin typeface="Arial"/>
                <a:ea typeface="Arial"/>
                <a:cs typeface="Arial"/>
                <a:sym typeface="Arial"/>
              </a:rPr>
              <a:t>ignificant advancement in the </a:t>
            </a:r>
            <a:r>
              <a:rPr b="1" lang="en">
                <a:latin typeface="Arial"/>
                <a:ea typeface="Arial"/>
                <a:cs typeface="Arial"/>
                <a:sym typeface="Arial"/>
              </a:rPr>
              <a:t>Agriculture</a:t>
            </a:r>
            <a:r>
              <a:rPr b="1" i="0" lang="en">
                <a:latin typeface="Arial"/>
                <a:ea typeface="Arial"/>
                <a:cs typeface="Arial"/>
                <a:sym typeface="Arial"/>
              </a:rPr>
              <a:t> sector</a:t>
            </a:r>
            <a:endParaRPr b="1">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200"/>
              <a:buNone/>
            </a:pPr>
            <a:r>
              <a:t/>
            </a:r>
            <a:endParaRPr b="1" i="0">
              <a:latin typeface="Arial"/>
              <a:ea typeface="Arial"/>
              <a:cs typeface="Arial"/>
              <a:sym typeface="Arial"/>
            </a:endParaRPr>
          </a:p>
          <a:p>
            <a:pPr indent="-215900" lvl="0" marL="215900" rtl="0" algn="l">
              <a:lnSpc>
                <a:spcPct val="100000"/>
              </a:lnSpc>
              <a:spcBef>
                <a:spcPts val="0"/>
              </a:spcBef>
              <a:spcAft>
                <a:spcPts val="0"/>
              </a:spcAft>
              <a:buClr>
                <a:schemeClr val="dk1"/>
              </a:buClr>
              <a:buSzPts val="1200"/>
              <a:buChar char="•"/>
            </a:pPr>
            <a:r>
              <a:rPr b="1" lang="en">
                <a:latin typeface="Arial"/>
                <a:ea typeface="Arial"/>
                <a:cs typeface="Arial"/>
                <a:sym typeface="Arial"/>
              </a:rPr>
              <a:t>P</a:t>
            </a:r>
            <a:r>
              <a:rPr b="1" i="0" lang="en">
                <a:latin typeface="Arial"/>
                <a:ea typeface="Arial"/>
                <a:cs typeface="Arial"/>
                <a:sym typeface="Arial"/>
              </a:rPr>
              <a:t>rovide farmers with a reliable, efficient, and sustainable farming solution</a:t>
            </a:r>
            <a:endParaRPr b="1">
              <a:latin typeface="Open Sans"/>
              <a:ea typeface="Open Sans"/>
              <a:cs typeface="Open Sans"/>
              <a:sym typeface="Open Sans"/>
            </a:endParaRPr>
          </a:p>
        </p:txBody>
      </p:sp>
      <p:sp>
        <p:nvSpPr>
          <p:cNvPr id="804" name="Google Shape;804;p76"/>
          <p:cNvSpPr txBox="1"/>
          <p:nvPr>
            <p:ph idx="12" type="sldNum"/>
          </p:nvPr>
        </p:nvSpPr>
        <p:spPr>
          <a:xfrm>
            <a:off x="6054676"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805" name="Google Shape;805;p76"/>
          <p:cNvPicPr preferRelativeResize="0"/>
          <p:nvPr>
            <p:ph idx="2" type="pic"/>
          </p:nvPr>
        </p:nvPicPr>
        <p:blipFill rotWithShape="1">
          <a:blip r:embed="rId3">
            <a:alphaModFix/>
          </a:blip>
          <a:srcRect b="0" l="36253" r="36253" t="0"/>
          <a:stretch/>
        </p:blipFill>
        <p:spPr>
          <a:xfrm>
            <a:off x="0" y="0"/>
            <a:ext cx="3263346" cy="5143500"/>
          </a:xfrm>
          <a:prstGeom prst="rect">
            <a:avLst/>
          </a:prstGeom>
          <a:solidFill>
            <a:schemeClr val="accent5"/>
          </a:solid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BECE"/>
        </a:solidFill>
      </p:bgPr>
    </p:bg>
    <p:spTree>
      <p:nvGrpSpPr>
        <p:cNvPr id="809" name="Shape 809"/>
        <p:cNvGrpSpPr/>
        <p:nvPr/>
      </p:nvGrpSpPr>
      <p:grpSpPr>
        <a:xfrm>
          <a:off x="0" y="0"/>
          <a:ext cx="0" cy="0"/>
          <a:chOff x="0" y="0"/>
          <a:chExt cx="0" cy="0"/>
        </a:xfrm>
      </p:grpSpPr>
      <p:sp>
        <p:nvSpPr>
          <p:cNvPr id="810" name="Google Shape;810;p77"/>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References</a:t>
            </a:r>
            <a:endParaRPr/>
          </a:p>
        </p:txBody>
      </p:sp>
      <p:sp>
        <p:nvSpPr>
          <p:cNvPr id="811" name="Google Shape;811;p77"/>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812" name="Google Shape;812;p77"/>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813" name="Google Shape;813;p77"/>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814" name="Google Shape;814;p77"/>
          <p:cNvSpPr txBox="1"/>
          <p:nvPr/>
        </p:nvSpPr>
        <p:spPr>
          <a:xfrm flipH="1">
            <a:off x="1485900" y="1548569"/>
            <a:ext cx="6172200" cy="2354491"/>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Li, Y., Wu, J., Cao, Y., Li, L., &amp; Li, X. (2021). An AI-enabled robotic system for home healthcare. Journal of Healthcare Engineering, 2021, 1-8.</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Anwar, M. N., Al-Mamun, M. A., Akram, T., &amp; Rahman, M. A. (2021). An AI-enabled robotic system for knee replacement surgery. Journal of Healthcare Engineering, 2021, 1-10.</a:t>
            </a:r>
            <a:endParaRPr b="0" i="0" sz="1100" u="none" cap="none" strike="noStrike">
              <a:solidFill>
                <a:srgbClr val="000000"/>
              </a:solidFill>
              <a:latin typeface="Arial"/>
              <a:ea typeface="Arial"/>
              <a:cs typeface="Arial"/>
              <a:sym typeface="Arial"/>
            </a:endParaRPr>
          </a:p>
          <a:p>
            <a:pPr indent="-127000" lvl="0" marL="21590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Azimi, I., Jabari, H., Moini, A., Alimardani, M., &amp; Shirinzadeh, B. (2020). Robotics and artificial intelligence in healthcare: A comprehensive review. Artificial Intelligence in Medicine, 102, 101759.</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EABAB"/>
        </a:solidFill>
      </p:bgPr>
    </p:bg>
    <p:spTree>
      <p:nvGrpSpPr>
        <p:cNvPr id="539" name="Shape 539"/>
        <p:cNvGrpSpPr/>
        <p:nvPr/>
      </p:nvGrpSpPr>
      <p:grpSpPr>
        <a:xfrm>
          <a:off x="0" y="0"/>
          <a:ext cx="0" cy="0"/>
          <a:chOff x="0" y="0"/>
          <a:chExt cx="0" cy="0"/>
        </a:xfrm>
      </p:grpSpPr>
      <p:sp>
        <p:nvSpPr>
          <p:cNvPr id="540" name="Google Shape;540;p51"/>
          <p:cNvSpPr txBox="1"/>
          <p:nvPr>
            <p:ph type="title"/>
          </p:nvPr>
        </p:nvSpPr>
        <p:spPr>
          <a:xfrm>
            <a:off x="197417" y="280082"/>
            <a:ext cx="4423500" cy="1453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2400"/>
              <a:buFont typeface="Arial"/>
              <a:buNone/>
            </a:pPr>
            <a:r>
              <a:rPr b="0" i="0" lang="en" sz="2400">
                <a:latin typeface="Arial"/>
                <a:ea typeface="Arial"/>
                <a:cs typeface="Arial"/>
                <a:sym typeface="Arial"/>
              </a:rPr>
              <a:t>Development of an AI-based Robotic System for Precision Farming: An Agricultural Automation</a:t>
            </a:r>
            <a:endParaRPr sz="2400">
              <a:latin typeface="Arial"/>
              <a:ea typeface="Arial"/>
              <a:cs typeface="Arial"/>
              <a:sym typeface="Arial"/>
            </a:endParaRPr>
          </a:p>
        </p:txBody>
      </p:sp>
      <p:pic>
        <p:nvPicPr>
          <p:cNvPr id="541" name="Google Shape;541;p51"/>
          <p:cNvPicPr preferRelativeResize="0"/>
          <p:nvPr>
            <p:ph idx="2" type="pic"/>
          </p:nvPr>
        </p:nvPicPr>
        <p:blipFill rotWithShape="1">
          <a:blip r:embed="rId3">
            <a:alphaModFix/>
          </a:blip>
          <a:srcRect b="979" l="23894" r="9473" t="-980"/>
          <a:stretch/>
        </p:blipFill>
        <p:spPr>
          <a:xfrm>
            <a:off x="3937116" y="446603"/>
            <a:ext cx="4423500" cy="4423500"/>
          </a:xfrm>
          <a:prstGeom prst="ellipse">
            <a:avLst/>
          </a:prstGeom>
          <a:solidFill>
            <a:schemeClr val="accent1"/>
          </a:solidFill>
          <a:ln cap="flat" cmpd="sng" w="25400">
            <a:solidFill>
              <a:schemeClr val="dk1"/>
            </a:solidFill>
            <a:prstDash val="solid"/>
            <a:round/>
            <a:headEnd len="sm" w="sm" type="none"/>
            <a:tailEnd len="sm" w="sm" type="none"/>
          </a:ln>
        </p:spPr>
      </p:pic>
      <p:sp>
        <p:nvSpPr>
          <p:cNvPr id="542" name="Google Shape;542;p51"/>
          <p:cNvSpPr txBox="1"/>
          <p:nvPr/>
        </p:nvSpPr>
        <p:spPr>
          <a:xfrm>
            <a:off x="197418" y="1836598"/>
            <a:ext cx="3491400" cy="3086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AI-based robotic system for precision farming utilizes AI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 Robotics technology to automate farming processes and optimize crop yields.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system is versatile, adaptable, and designed to work autonomously with minimal human intervention.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It is cost-effective, integrates with existing infrastructure, and environmentally friendly.</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8"/>
          <p:cNvSpPr txBox="1"/>
          <p:nvPr>
            <p:ph type="ctrTitle"/>
          </p:nvPr>
        </p:nvSpPr>
        <p:spPr>
          <a:xfrm>
            <a:off x="1145286" y="1426464"/>
            <a:ext cx="3655314" cy="12824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lang="en"/>
              <a:t>Thank you</a:t>
            </a:r>
            <a:endParaRPr/>
          </a:p>
        </p:txBody>
      </p:sp>
      <p:sp>
        <p:nvSpPr>
          <p:cNvPr id="820" name="Google Shape;820;p78"/>
          <p:cNvSpPr txBox="1"/>
          <p:nvPr>
            <p:ph idx="1" type="subTitle"/>
          </p:nvPr>
        </p:nvSpPr>
        <p:spPr>
          <a:xfrm>
            <a:off x="1145286" y="2331720"/>
            <a:ext cx="2935224" cy="1412748"/>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200"/>
              <a:buNone/>
            </a:pPr>
            <a:r>
              <a:rPr b="1" lang="en">
                <a:latin typeface="Open Sans"/>
                <a:ea typeface="Open Sans"/>
                <a:cs typeface="Open Sans"/>
                <a:sym typeface="Open Sans"/>
              </a:rPr>
              <a:t>NAME : HITENDRA SISODIA</a:t>
            </a:r>
            <a:endParaRPr b="1">
              <a:latin typeface="Open Sans"/>
              <a:ea typeface="Open Sans"/>
              <a:cs typeface="Open Sans"/>
              <a:sym typeface="Open Sans"/>
            </a:endParaRPr>
          </a:p>
          <a:p>
            <a:pPr indent="0" lvl="0" marL="0" rtl="0" algn="l">
              <a:lnSpc>
                <a:spcPct val="100000"/>
              </a:lnSpc>
              <a:spcBef>
                <a:spcPts val="800"/>
              </a:spcBef>
              <a:spcAft>
                <a:spcPts val="0"/>
              </a:spcAft>
              <a:buClr>
                <a:schemeClr val="dk1"/>
              </a:buClr>
              <a:buSzPts val="1200"/>
              <a:buNone/>
            </a:pPr>
            <a:r>
              <a:rPr b="1" lang="en">
                <a:latin typeface="Open Sans"/>
                <a:ea typeface="Open Sans"/>
                <a:cs typeface="Open Sans"/>
                <a:sym typeface="Open Sans"/>
              </a:rPr>
              <a:t>SAP ID : 500091910</a:t>
            </a:r>
            <a:endParaRPr b="1">
              <a:latin typeface="Open Sans"/>
              <a:ea typeface="Open Sans"/>
              <a:cs typeface="Open Sans"/>
              <a:sym typeface="Open Sans"/>
            </a:endParaRPr>
          </a:p>
          <a:p>
            <a:pPr indent="0" lvl="0" marL="0" rtl="0" algn="l">
              <a:lnSpc>
                <a:spcPct val="100000"/>
              </a:lnSpc>
              <a:spcBef>
                <a:spcPts val="800"/>
              </a:spcBef>
              <a:spcAft>
                <a:spcPts val="0"/>
              </a:spcAft>
              <a:buClr>
                <a:schemeClr val="dk1"/>
              </a:buClr>
              <a:buSzPts val="1200"/>
              <a:buNone/>
            </a:pPr>
            <a:r>
              <a:rPr b="1" lang="en">
                <a:latin typeface="Open Sans"/>
                <a:ea typeface="Open Sans"/>
                <a:cs typeface="Open Sans"/>
                <a:sym typeface="Open Sans"/>
              </a:rPr>
              <a:t>ROLL NO : R2142210352</a:t>
            </a:r>
            <a:endParaRPr b="1">
              <a:latin typeface="Open Sans"/>
              <a:ea typeface="Open Sans"/>
              <a:cs typeface="Open Sans"/>
              <a:sym typeface="Open Sans"/>
            </a:endParaRPr>
          </a:p>
          <a:p>
            <a:pPr indent="0" lvl="0" marL="0" rtl="0" algn="l">
              <a:lnSpc>
                <a:spcPct val="100000"/>
              </a:lnSpc>
              <a:spcBef>
                <a:spcPts val="800"/>
              </a:spcBef>
              <a:spcAft>
                <a:spcPts val="0"/>
              </a:spcAft>
              <a:buClr>
                <a:schemeClr val="dk1"/>
              </a:buClr>
              <a:buSzPts val="1200"/>
              <a:buNone/>
            </a:pPr>
            <a:r>
              <a:rPr b="1" lang="en">
                <a:latin typeface="Open Sans"/>
                <a:ea typeface="Open Sans"/>
                <a:cs typeface="Open Sans"/>
                <a:sym typeface="Open Sans"/>
              </a:rPr>
              <a:t>BRANCH : CCVT NON HONS.</a:t>
            </a:r>
            <a:endParaRPr b="1">
              <a:latin typeface="Open Sans"/>
              <a:ea typeface="Open Sans"/>
              <a:cs typeface="Open Sans"/>
              <a:sym typeface="Open Sans"/>
            </a:endParaRPr>
          </a:p>
          <a:p>
            <a:pPr indent="0" lvl="0" marL="0" rtl="0" algn="l">
              <a:lnSpc>
                <a:spcPct val="100000"/>
              </a:lnSpc>
              <a:spcBef>
                <a:spcPts val="800"/>
              </a:spcBef>
              <a:spcAft>
                <a:spcPts val="0"/>
              </a:spcAft>
              <a:buClr>
                <a:schemeClr val="dk1"/>
              </a:buClr>
              <a:buSzPts val="1200"/>
              <a:buNone/>
            </a:pPr>
            <a:r>
              <a:t/>
            </a:r>
            <a:endParaRPr b="1">
              <a:latin typeface="Open Sans"/>
              <a:ea typeface="Open Sans"/>
              <a:cs typeface="Open Sans"/>
              <a:sym typeface="Open Sans"/>
            </a:endParaRPr>
          </a:p>
          <a:p>
            <a:pPr indent="0" lvl="0" marL="0" rtl="0" algn="l">
              <a:lnSpc>
                <a:spcPct val="100000"/>
              </a:lnSpc>
              <a:spcBef>
                <a:spcPts val="800"/>
              </a:spcBef>
              <a:spcAft>
                <a:spcPts val="0"/>
              </a:spcAft>
              <a:buClr>
                <a:schemeClr val="dk1"/>
              </a:buClr>
              <a:buSzPts val="1200"/>
              <a:buNone/>
            </a:pPr>
            <a:r>
              <a:t/>
            </a:r>
            <a:endParaRPr b="1">
              <a:latin typeface="Open Sans"/>
              <a:ea typeface="Open Sans"/>
              <a:cs typeface="Open Sans"/>
              <a:sym typeface="Open Sans"/>
            </a:endParaRPr>
          </a:p>
        </p:txBody>
      </p:sp>
      <p:pic>
        <p:nvPicPr>
          <p:cNvPr descr="500+ Cloud Computing Pictures [HD] | Download Free Images on ..." id="821" name="Google Shape;821;p78"/>
          <p:cNvPicPr preferRelativeResize="0"/>
          <p:nvPr>
            <p:ph idx="2" type="pic"/>
          </p:nvPr>
        </p:nvPicPr>
        <p:blipFill rotWithShape="1">
          <a:blip r:embed="rId3">
            <a:alphaModFix/>
          </a:blip>
          <a:srcRect b="0" l="45009" r="2086" t="0"/>
          <a:stretch/>
        </p:blipFill>
        <p:spPr>
          <a:xfrm>
            <a:off x="4832612" y="609219"/>
            <a:ext cx="3477006" cy="3696462"/>
          </a:xfrm>
          <a:prstGeom prst="rect">
            <a:avLst/>
          </a:prstGeom>
          <a:noFill/>
          <a:ln cap="flat" cmpd="sng" w="25400">
            <a:solidFill>
              <a:schemeClr val="dk1"/>
            </a:solidFill>
            <a:prstDash val="solid"/>
            <a:miter lim="800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2"/>
          <p:cNvSpPr txBox="1"/>
          <p:nvPr>
            <p:ph type="title"/>
          </p:nvPr>
        </p:nvSpPr>
        <p:spPr>
          <a:xfrm>
            <a:off x="854964" y="384048"/>
            <a:ext cx="7434072" cy="761238"/>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Agenda</a:t>
            </a:r>
            <a:endParaRPr/>
          </a:p>
        </p:txBody>
      </p:sp>
      <p:sp>
        <p:nvSpPr>
          <p:cNvPr id="548" name="Google Shape;548;p52"/>
          <p:cNvSpPr/>
          <p:nvPr>
            <p:ph idx="1" type="body"/>
          </p:nvPr>
        </p:nvSpPr>
        <p:spPr>
          <a:xfrm>
            <a:off x="740045"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
              <a:t>1</a:t>
            </a:r>
            <a:endParaRPr/>
          </a:p>
        </p:txBody>
      </p:sp>
      <p:sp>
        <p:nvSpPr>
          <p:cNvPr id="549" name="Google Shape;549;p52"/>
          <p:cNvSpPr/>
          <p:nvPr>
            <p:ph idx="2" type="body"/>
          </p:nvPr>
        </p:nvSpPr>
        <p:spPr>
          <a:xfrm>
            <a:off x="2366010"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
              <a:t>2</a:t>
            </a:r>
            <a:endParaRPr/>
          </a:p>
        </p:txBody>
      </p:sp>
      <p:sp>
        <p:nvSpPr>
          <p:cNvPr id="550" name="Google Shape;550;p52"/>
          <p:cNvSpPr/>
          <p:nvPr>
            <p:ph idx="3" type="body"/>
          </p:nvPr>
        </p:nvSpPr>
        <p:spPr>
          <a:xfrm>
            <a:off x="399821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
              <a:t>3</a:t>
            </a:r>
            <a:endParaRPr/>
          </a:p>
        </p:txBody>
      </p:sp>
      <p:sp>
        <p:nvSpPr>
          <p:cNvPr id="551" name="Google Shape;551;p52"/>
          <p:cNvSpPr/>
          <p:nvPr>
            <p:ph idx="4" type="body"/>
          </p:nvPr>
        </p:nvSpPr>
        <p:spPr>
          <a:xfrm>
            <a:off x="5582412"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
              <a:t>4</a:t>
            </a:r>
            <a:endParaRPr/>
          </a:p>
        </p:txBody>
      </p:sp>
      <p:sp>
        <p:nvSpPr>
          <p:cNvPr id="552" name="Google Shape;552;p52"/>
          <p:cNvSpPr/>
          <p:nvPr>
            <p:ph idx="5" type="body"/>
          </p:nvPr>
        </p:nvSpPr>
        <p:spPr>
          <a:xfrm>
            <a:off x="7221474" y="1831086"/>
            <a:ext cx="1216819" cy="1216819"/>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4100"/>
              <a:buNone/>
            </a:pPr>
            <a:r>
              <a:rPr lang="en"/>
              <a:t>5</a:t>
            </a:r>
            <a:endParaRPr/>
          </a:p>
        </p:txBody>
      </p:sp>
      <p:sp>
        <p:nvSpPr>
          <p:cNvPr id="553" name="Google Shape;553;p52"/>
          <p:cNvSpPr txBox="1"/>
          <p:nvPr>
            <p:ph idx="6" type="body"/>
          </p:nvPr>
        </p:nvSpPr>
        <p:spPr>
          <a:xfrm>
            <a:off x="618076" y="3243834"/>
            <a:ext cx="1460754" cy="473202"/>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lang="en"/>
              <a:t>Introduction</a:t>
            </a:r>
            <a:endParaRPr/>
          </a:p>
          <a:p>
            <a:pPr indent="0" lvl="0" marL="0" rtl="0" algn="ctr">
              <a:lnSpc>
                <a:spcPct val="120000"/>
              </a:lnSpc>
              <a:spcBef>
                <a:spcPts val="0"/>
              </a:spcBef>
              <a:spcAft>
                <a:spcPts val="0"/>
              </a:spcAft>
              <a:buClr>
                <a:schemeClr val="dk1"/>
              </a:buClr>
              <a:buSzPts val="1500"/>
              <a:buNone/>
            </a:pPr>
            <a:r>
              <a:t/>
            </a:r>
            <a:endParaRPr/>
          </a:p>
        </p:txBody>
      </p:sp>
      <p:sp>
        <p:nvSpPr>
          <p:cNvPr id="554" name="Google Shape;554;p52"/>
          <p:cNvSpPr txBox="1"/>
          <p:nvPr>
            <p:ph idx="7" type="body"/>
          </p:nvPr>
        </p:nvSpPr>
        <p:spPr>
          <a:xfrm>
            <a:off x="2244042" y="3245027"/>
            <a:ext cx="1460754" cy="473202"/>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lang="en"/>
              <a:t>Objective</a:t>
            </a:r>
            <a:endParaRPr/>
          </a:p>
          <a:p>
            <a:pPr indent="0" lvl="0" marL="0" rtl="0" algn="ctr">
              <a:lnSpc>
                <a:spcPct val="120000"/>
              </a:lnSpc>
              <a:spcBef>
                <a:spcPts val="0"/>
              </a:spcBef>
              <a:spcAft>
                <a:spcPts val="0"/>
              </a:spcAft>
              <a:buClr>
                <a:schemeClr val="dk1"/>
              </a:buClr>
              <a:buSzPts val="1500"/>
              <a:buNone/>
            </a:pPr>
            <a:r>
              <a:t/>
            </a:r>
            <a:endParaRPr/>
          </a:p>
        </p:txBody>
      </p:sp>
      <p:sp>
        <p:nvSpPr>
          <p:cNvPr id="555" name="Google Shape;555;p52"/>
          <p:cNvSpPr txBox="1"/>
          <p:nvPr>
            <p:ph idx="8" type="body"/>
          </p:nvPr>
        </p:nvSpPr>
        <p:spPr>
          <a:xfrm>
            <a:off x="3876246" y="3235231"/>
            <a:ext cx="1460754" cy="473202"/>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lang="en"/>
              <a:t>Methodology</a:t>
            </a:r>
            <a:endParaRPr/>
          </a:p>
          <a:p>
            <a:pPr indent="0" lvl="0" marL="0" rtl="0" algn="ctr">
              <a:lnSpc>
                <a:spcPct val="120000"/>
              </a:lnSpc>
              <a:spcBef>
                <a:spcPts val="0"/>
              </a:spcBef>
              <a:spcAft>
                <a:spcPts val="0"/>
              </a:spcAft>
              <a:buClr>
                <a:schemeClr val="dk1"/>
              </a:buClr>
              <a:buSzPts val="1500"/>
              <a:buNone/>
            </a:pPr>
            <a:r>
              <a:t/>
            </a:r>
            <a:endParaRPr/>
          </a:p>
        </p:txBody>
      </p:sp>
      <p:sp>
        <p:nvSpPr>
          <p:cNvPr id="556" name="Google Shape;556;p52"/>
          <p:cNvSpPr txBox="1"/>
          <p:nvPr>
            <p:ph idx="9" type="body"/>
          </p:nvPr>
        </p:nvSpPr>
        <p:spPr>
          <a:xfrm>
            <a:off x="5459894" y="3239958"/>
            <a:ext cx="1460754" cy="473202"/>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lang="en"/>
              <a:t>Working</a:t>
            </a:r>
            <a:endParaRPr/>
          </a:p>
          <a:p>
            <a:pPr indent="0" lvl="0" marL="0" rtl="0" algn="ctr">
              <a:lnSpc>
                <a:spcPct val="120000"/>
              </a:lnSpc>
              <a:spcBef>
                <a:spcPts val="0"/>
              </a:spcBef>
              <a:spcAft>
                <a:spcPts val="0"/>
              </a:spcAft>
              <a:buClr>
                <a:schemeClr val="dk1"/>
              </a:buClr>
              <a:buSzPts val="1500"/>
              <a:buNone/>
            </a:pPr>
            <a:r>
              <a:t/>
            </a:r>
            <a:endParaRPr/>
          </a:p>
        </p:txBody>
      </p:sp>
      <p:sp>
        <p:nvSpPr>
          <p:cNvPr id="557" name="Google Shape;557;p52"/>
          <p:cNvSpPr txBox="1"/>
          <p:nvPr>
            <p:ph idx="13" type="body"/>
          </p:nvPr>
        </p:nvSpPr>
        <p:spPr>
          <a:xfrm>
            <a:off x="7099506" y="3239958"/>
            <a:ext cx="1460754" cy="473202"/>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lang="en"/>
              <a:t>Results and Conclusion</a:t>
            </a:r>
            <a:endParaRPr/>
          </a:p>
          <a:p>
            <a:pPr indent="0" lvl="0" marL="0" rtl="0" algn="ctr">
              <a:lnSpc>
                <a:spcPct val="120000"/>
              </a:lnSpc>
              <a:spcBef>
                <a:spcPts val="0"/>
              </a:spcBef>
              <a:spcAft>
                <a:spcPts val="0"/>
              </a:spcAft>
              <a:buClr>
                <a:schemeClr val="dk1"/>
              </a:buClr>
              <a:buSzPts val="1500"/>
              <a:buNone/>
            </a:pPr>
            <a:r>
              <a:t/>
            </a:r>
            <a:endParaRPr/>
          </a:p>
        </p:txBody>
      </p:sp>
      <p:sp>
        <p:nvSpPr>
          <p:cNvPr id="558" name="Google Shape;558;p52"/>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59" name="Google Shape;559;p52"/>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560" name="Google Shape;560;p52"/>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3"/>
          <p:cNvSpPr txBox="1"/>
          <p:nvPr>
            <p:ph type="title"/>
          </p:nvPr>
        </p:nvSpPr>
        <p:spPr>
          <a:xfrm>
            <a:off x="1042416" y="1289304"/>
            <a:ext cx="3778758" cy="12824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lang="en"/>
              <a:t>Introduction</a:t>
            </a:r>
            <a:br>
              <a:rPr lang="en"/>
            </a:br>
            <a:endParaRPr/>
          </a:p>
        </p:txBody>
      </p:sp>
      <p:sp>
        <p:nvSpPr>
          <p:cNvPr id="566" name="Google Shape;566;p53"/>
          <p:cNvSpPr txBox="1"/>
          <p:nvPr>
            <p:ph idx="1" type="body"/>
          </p:nvPr>
        </p:nvSpPr>
        <p:spPr>
          <a:xfrm>
            <a:off x="1042415" y="2018722"/>
            <a:ext cx="3960000" cy="1597800"/>
          </a:xfrm>
          <a:prstGeom prst="rect">
            <a:avLst/>
          </a:prstGeom>
          <a:noFill/>
          <a:ln>
            <a:noFill/>
          </a:ln>
        </p:spPr>
        <p:txBody>
          <a:bodyPr anchorCtr="0" anchor="t" bIns="34275" lIns="68575" spcFirstLastPara="1" rIns="68575" wrap="square" tIns="34275">
            <a:noAutofit/>
          </a:bodyPr>
          <a:lstStyle/>
          <a:p>
            <a:pPr indent="-215900" lvl="0" marL="254000" rtl="0" algn="l">
              <a:lnSpc>
                <a:spcPct val="120000"/>
              </a:lnSpc>
              <a:spcBef>
                <a:spcPts val="0"/>
              </a:spcBef>
              <a:spcAft>
                <a:spcPts val="0"/>
              </a:spcAft>
              <a:buClr>
                <a:schemeClr val="dk1"/>
              </a:buClr>
              <a:buSzPts val="1200"/>
              <a:buChar char="•"/>
            </a:pPr>
            <a:r>
              <a:rPr i="0" lang="en">
                <a:latin typeface="Arial"/>
                <a:ea typeface="Arial"/>
                <a:cs typeface="Arial"/>
                <a:sym typeface="Arial"/>
              </a:rPr>
              <a:t>Agriculture is a critical sector that plays a vital role in the global economy.</a:t>
            </a:r>
            <a:endParaRPr>
              <a:latin typeface="Open Sans"/>
              <a:ea typeface="Open Sans"/>
              <a:cs typeface="Open Sans"/>
              <a:sym typeface="Open Sans"/>
            </a:endParaRPr>
          </a:p>
          <a:p>
            <a:pPr indent="-139700" lvl="0" marL="254000" rtl="0" algn="l">
              <a:lnSpc>
                <a:spcPct val="120000"/>
              </a:lnSpc>
              <a:spcBef>
                <a:spcPts val="0"/>
              </a:spcBef>
              <a:spcAft>
                <a:spcPts val="0"/>
              </a:spcAft>
              <a:buClr>
                <a:schemeClr val="dk1"/>
              </a:buClr>
              <a:buSzPts val="1200"/>
              <a:buFont typeface="Arial"/>
              <a:buNone/>
            </a:pPr>
            <a:r>
              <a:t/>
            </a:r>
            <a:endParaRPr i="0">
              <a:latin typeface="Arial"/>
              <a:ea typeface="Arial"/>
              <a:cs typeface="Arial"/>
              <a:sym typeface="Arial"/>
            </a:endParaRPr>
          </a:p>
          <a:p>
            <a:pPr indent="-215900" lvl="0" marL="254000" rtl="0" algn="l">
              <a:lnSpc>
                <a:spcPct val="120000"/>
              </a:lnSpc>
              <a:spcBef>
                <a:spcPts val="0"/>
              </a:spcBef>
              <a:spcAft>
                <a:spcPts val="0"/>
              </a:spcAft>
              <a:buClr>
                <a:schemeClr val="dk1"/>
              </a:buClr>
              <a:buSzPts val="1200"/>
              <a:buChar char="•"/>
            </a:pPr>
            <a:r>
              <a:rPr i="0" lang="en">
                <a:latin typeface="Arial"/>
                <a:ea typeface="Arial"/>
                <a:cs typeface="Arial"/>
                <a:sym typeface="Arial"/>
              </a:rPr>
              <a:t>However, it is often faced with challenges such as climate change, limited resources, and labor shortages.</a:t>
            </a:r>
            <a:endParaRPr>
              <a:latin typeface="Open Sans"/>
              <a:ea typeface="Open Sans"/>
              <a:cs typeface="Open Sans"/>
              <a:sym typeface="Open Sans"/>
            </a:endParaRPr>
          </a:p>
          <a:p>
            <a:pPr indent="-139700" lvl="0" marL="254000" rtl="0" algn="l">
              <a:lnSpc>
                <a:spcPct val="120000"/>
              </a:lnSpc>
              <a:spcBef>
                <a:spcPts val="0"/>
              </a:spcBef>
              <a:spcAft>
                <a:spcPts val="0"/>
              </a:spcAft>
              <a:buClr>
                <a:schemeClr val="dk1"/>
              </a:buClr>
              <a:buSzPts val="1200"/>
              <a:buFont typeface="Arial"/>
              <a:buNone/>
            </a:pPr>
            <a:r>
              <a:t/>
            </a:r>
            <a:endParaRPr i="0">
              <a:latin typeface="Arial"/>
              <a:ea typeface="Arial"/>
              <a:cs typeface="Arial"/>
              <a:sym typeface="Arial"/>
            </a:endParaRPr>
          </a:p>
          <a:p>
            <a:pPr indent="-215900" lvl="0" marL="254000" rtl="0" algn="l">
              <a:lnSpc>
                <a:spcPct val="120000"/>
              </a:lnSpc>
              <a:spcBef>
                <a:spcPts val="0"/>
              </a:spcBef>
              <a:spcAft>
                <a:spcPts val="0"/>
              </a:spcAft>
              <a:buClr>
                <a:schemeClr val="dk1"/>
              </a:buClr>
              <a:buSzPts val="1200"/>
              <a:buChar char="•"/>
            </a:pPr>
            <a:r>
              <a:rPr i="0" lang="en">
                <a:latin typeface="Arial"/>
                <a:ea typeface="Arial"/>
                <a:cs typeface="Arial"/>
                <a:sym typeface="Arial"/>
              </a:rPr>
              <a:t>Therefore, it is essential to improve the agricultural process to ensure sustainability and profitability. </a:t>
            </a:r>
            <a:endParaRPr>
              <a:latin typeface="Open Sans"/>
              <a:ea typeface="Open Sans"/>
              <a:cs typeface="Open Sans"/>
              <a:sym typeface="Open Sans"/>
            </a:endParaRPr>
          </a:p>
        </p:txBody>
      </p:sp>
      <p:sp>
        <p:nvSpPr>
          <p:cNvPr id="567" name="Google Shape;567;p53"/>
          <p:cNvSpPr txBox="1"/>
          <p:nvPr>
            <p:ph idx="12" type="sldNum"/>
          </p:nvPr>
        </p:nvSpPr>
        <p:spPr>
          <a:xfrm>
            <a:off x="297180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568" name="Google Shape;568;p53"/>
          <p:cNvPicPr preferRelativeResize="0"/>
          <p:nvPr>
            <p:ph idx="2" type="pic"/>
          </p:nvPr>
        </p:nvPicPr>
        <p:blipFill rotWithShape="1">
          <a:blip r:embed="rId3">
            <a:alphaModFix/>
          </a:blip>
          <a:srcRect b="0" l="21597" r="21595" t="0"/>
          <a:stretch/>
        </p:blipFill>
        <p:spPr>
          <a:xfrm>
            <a:off x="6222492" y="0"/>
            <a:ext cx="2921508" cy="5143500"/>
          </a:xfrm>
          <a:prstGeom prst="rect">
            <a:avLst/>
          </a:prstGeom>
          <a:solidFill>
            <a:schemeClr val="accent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72" name="Shape 572"/>
        <p:cNvGrpSpPr/>
        <p:nvPr/>
      </p:nvGrpSpPr>
      <p:grpSpPr>
        <a:xfrm>
          <a:off x="0" y="0"/>
          <a:ext cx="0" cy="0"/>
          <a:chOff x="0" y="0"/>
          <a:chExt cx="0" cy="0"/>
        </a:xfrm>
      </p:grpSpPr>
      <p:sp>
        <p:nvSpPr>
          <p:cNvPr id="573" name="Google Shape;573;p54"/>
          <p:cNvSpPr txBox="1"/>
          <p:nvPr>
            <p:ph type="title"/>
          </p:nvPr>
        </p:nvSpPr>
        <p:spPr>
          <a:xfrm>
            <a:off x="548640" y="1460754"/>
            <a:ext cx="2407158" cy="2146554"/>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3600"/>
              <a:buFont typeface="Century Gothic"/>
              <a:buNone/>
            </a:pPr>
            <a:r>
              <a:rPr lang="en" sz="3600"/>
              <a:t>Objective</a:t>
            </a:r>
            <a:endParaRPr/>
          </a:p>
        </p:txBody>
      </p:sp>
      <p:pic>
        <p:nvPicPr>
          <p:cNvPr descr="blueprint icon" id="574" name="Google Shape;574;p54"/>
          <p:cNvPicPr preferRelativeResize="0"/>
          <p:nvPr>
            <p:ph idx="2" type="pic"/>
          </p:nvPr>
        </p:nvPicPr>
        <p:blipFill rotWithShape="1">
          <a:blip r:embed="rId3">
            <a:alphaModFix/>
          </a:blip>
          <a:srcRect b="0" l="0" r="0" t="0"/>
          <a:stretch/>
        </p:blipFill>
        <p:spPr>
          <a:xfrm>
            <a:off x="3341643" y="344198"/>
            <a:ext cx="480060" cy="480060"/>
          </a:xfrm>
          <a:prstGeom prst="rect">
            <a:avLst/>
          </a:prstGeom>
          <a:noFill/>
          <a:ln>
            <a:noFill/>
          </a:ln>
        </p:spPr>
      </p:pic>
      <p:sp>
        <p:nvSpPr>
          <p:cNvPr id="575" name="Google Shape;575;p54"/>
          <p:cNvSpPr txBox="1"/>
          <p:nvPr>
            <p:ph idx="3" type="body"/>
          </p:nvPr>
        </p:nvSpPr>
        <p:spPr>
          <a:xfrm>
            <a:off x="4327398" y="344198"/>
            <a:ext cx="4124078" cy="48006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0" i="0" lang="en">
                <a:latin typeface="Arial"/>
                <a:ea typeface="Arial"/>
                <a:cs typeface="Arial"/>
                <a:sym typeface="Arial"/>
              </a:rPr>
              <a:t>To create a system that can perform precision tasks such as seeding, planting, and harvesting with high accuracy and efficiency.</a:t>
            </a:r>
            <a:endParaRPr/>
          </a:p>
        </p:txBody>
      </p:sp>
      <p:pic>
        <p:nvPicPr>
          <p:cNvPr descr="easel icon" id="576" name="Google Shape;576;p54"/>
          <p:cNvPicPr preferRelativeResize="0"/>
          <p:nvPr>
            <p:ph idx="4" type="pic"/>
          </p:nvPr>
        </p:nvPicPr>
        <p:blipFill rotWithShape="1">
          <a:blip r:embed="rId4">
            <a:alphaModFix/>
          </a:blip>
          <a:srcRect b="0" l="0" r="0" t="0"/>
          <a:stretch/>
        </p:blipFill>
        <p:spPr>
          <a:xfrm>
            <a:off x="3341643" y="1308392"/>
            <a:ext cx="480060" cy="480060"/>
          </a:xfrm>
          <a:prstGeom prst="rect">
            <a:avLst/>
          </a:prstGeom>
          <a:noFill/>
          <a:ln>
            <a:noFill/>
          </a:ln>
        </p:spPr>
      </p:pic>
      <p:sp>
        <p:nvSpPr>
          <p:cNvPr id="577" name="Google Shape;577;p54"/>
          <p:cNvSpPr txBox="1"/>
          <p:nvPr>
            <p:ph idx="6" type="body"/>
          </p:nvPr>
        </p:nvSpPr>
        <p:spPr>
          <a:xfrm>
            <a:off x="4327398" y="1333881"/>
            <a:ext cx="3771900" cy="2537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0" i="0" lang="en">
                <a:latin typeface="Arial"/>
                <a:ea typeface="Arial"/>
                <a:cs typeface="Arial"/>
                <a:sym typeface="Arial"/>
              </a:rPr>
              <a:t>To use precision agriculture techniques to optimize resource utilization and reduce waste.</a:t>
            </a:r>
            <a:endParaRPr/>
          </a:p>
        </p:txBody>
      </p:sp>
      <p:pic>
        <p:nvPicPr>
          <p:cNvPr descr="ruler icon" id="578" name="Google Shape;578;p54"/>
          <p:cNvPicPr preferRelativeResize="0"/>
          <p:nvPr>
            <p:ph idx="7" type="pic"/>
          </p:nvPr>
        </p:nvPicPr>
        <p:blipFill rotWithShape="1">
          <a:blip r:embed="rId5">
            <a:alphaModFix/>
          </a:blip>
          <a:srcRect b="0" l="0" r="0" t="0"/>
          <a:stretch/>
        </p:blipFill>
        <p:spPr>
          <a:xfrm>
            <a:off x="3341643" y="2275521"/>
            <a:ext cx="480060" cy="480060"/>
          </a:xfrm>
          <a:prstGeom prst="rect">
            <a:avLst/>
          </a:prstGeom>
          <a:noFill/>
          <a:ln>
            <a:noFill/>
          </a:ln>
        </p:spPr>
      </p:pic>
      <p:sp>
        <p:nvSpPr>
          <p:cNvPr id="579" name="Google Shape;579;p54"/>
          <p:cNvSpPr txBox="1"/>
          <p:nvPr>
            <p:ph idx="9" type="body"/>
          </p:nvPr>
        </p:nvSpPr>
        <p:spPr>
          <a:xfrm>
            <a:off x="4327398" y="2308818"/>
            <a:ext cx="3771900" cy="2537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0" i="0" lang="en">
                <a:latin typeface="Arial"/>
                <a:ea typeface="Arial"/>
                <a:cs typeface="Arial"/>
                <a:sym typeface="Arial"/>
              </a:rPr>
              <a:t>To reduce labor costs and increase productivity, ensuring profitability for farmers.</a:t>
            </a:r>
            <a:endParaRPr/>
          </a:p>
        </p:txBody>
      </p:sp>
      <p:pic>
        <p:nvPicPr>
          <p:cNvPr descr="strategy icon" id="580" name="Google Shape;580;p54"/>
          <p:cNvPicPr preferRelativeResize="0"/>
          <p:nvPr>
            <p:ph idx="13" type="pic"/>
          </p:nvPr>
        </p:nvPicPr>
        <p:blipFill rotWithShape="1">
          <a:blip r:embed="rId6">
            <a:alphaModFix/>
          </a:blip>
          <a:srcRect b="476" l="0" r="0" t="475"/>
          <a:stretch/>
        </p:blipFill>
        <p:spPr>
          <a:xfrm>
            <a:off x="3341643" y="3287037"/>
            <a:ext cx="480060" cy="480060"/>
          </a:xfrm>
          <a:prstGeom prst="rect">
            <a:avLst/>
          </a:prstGeom>
          <a:noFill/>
          <a:ln>
            <a:noFill/>
          </a:ln>
        </p:spPr>
      </p:pic>
      <p:sp>
        <p:nvSpPr>
          <p:cNvPr id="581" name="Google Shape;581;p54"/>
          <p:cNvSpPr txBox="1"/>
          <p:nvPr>
            <p:ph idx="15" type="body"/>
          </p:nvPr>
        </p:nvSpPr>
        <p:spPr>
          <a:xfrm>
            <a:off x="4327398" y="3296106"/>
            <a:ext cx="3771900" cy="2537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b="0" i="0" lang="en">
                <a:latin typeface="Arial"/>
                <a:ea typeface="Arial"/>
                <a:cs typeface="Arial"/>
                <a:sym typeface="Arial"/>
              </a:rPr>
              <a:t>To contribute to sustainable food production, ensuring food security for future generations</a:t>
            </a:r>
            <a:r>
              <a:rPr lang="en">
                <a:latin typeface="Arial"/>
                <a:ea typeface="Arial"/>
                <a:cs typeface="Arial"/>
                <a:sym typeface="Arial"/>
              </a:rPr>
              <a:t>.</a:t>
            </a:r>
            <a:endParaRPr b="0" i="0">
              <a:latin typeface="Arial"/>
              <a:ea typeface="Arial"/>
              <a:cs typeface="Arial"/>
              <a:sym typeface="Arial"/>
            </a:endParaRPr>
          </a:p>
        </p:txBody>
      </p:sp>
      <p:pic>
        <p:nvPicPr>
          <p:cNvPr descr="airplane icon" id="582" name="Google Shape;582;p54"/>
          <p:cNvPicPr preferRelativeResize="0"/>
          <p:nvPr>
            <p:ph idx="16" type="pic"/>
          </p:nvPr>
        </p:nvPicPr>
        <p:blipFill rotWithShape="1">
          <a:blip r:embed="rId7">
            <a:alphaModFix/>
          </a:blip>
          <a:srcRect b="0" l="0" r="0" t="0"/>
          <a:stretch/>
        </p:blipFill>
        <p:spPr>
          <a:xfrm>
            <a:off x="3341643" y="4256490"/>
            <a:ext cx="480060" cy="480060"/>
          </a:xfrm>
          <a:prstGeom prst="rect">
            <a:avLst/>
          </a:prstGeom>
          <a:noFill/>
          <a:ln>
            <a:noFill/>
          </a:ln>
        </p:spPr>
      </p:pic>
      <p:sp>
        <p:nvSpPr>
          <p:cNvPr id="583" name="Google Shape;583;p54"/>
          <p:cNvSpPr txBox="1"/>
          <p:nvPr>
            <p:ph idx="18" type="body"/>
          </p:nvPr>
        </p:nvSpPr>
        <p:spPr>
          <a:xfrm>
            <a:off x="4327398" y="4369647"/>
            <a:ext cx="3771900" cy="253746"/>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lang="en">
                <a:latin typeface="Arial"/>
                <a:ea typeface="Arial"/>
                <a:cs typeface="Arial"/>
                <a:sym typeface="Arial"/>
              </a:rPr>
              <a:t>P</a:t>
            </a:r>
            <a:r>
              <a:rPr b="0" i="0" lang="en">
                <a:latin typeface="Arial"/>
                <a:ea typeface="Arial"/>
                <a:cs typeface="Arial"/>
                <a:sym typeface="Arial"/>
              </a:rPr>
              <a:t>roviding assistance when required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87" name="Shape 587"/>
        <p:cNvGrpSpPr/>
        <p:nvPr/>
      </p:nvGrpSpPr>
      <p:grpSpPr>
        <a:xfrm>
          <a:off x="0" y="0"/>
          <a:ext cx="0" cy="0"/>
          <a:chOff x="0" y="0"/>
          <a:chExt cx="0" cy="0"/>
        </a:xfrm>
      </p:grpSpPr>
      <p:sp>
        <p:nvSpPr>
          <p:cNvPr id="588" name="Google Shape;588;p55"/>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Working</a:t>
            </a:r>
            <a:endParaRPr/>
          </a:p>
        </p:txBody>
      </p:sp>
      <p:sp>
        <p:nvSpPr>
          <p:cNvPr id="589" name="Google Shape;589;p55"/>
          <p:cNvSpPr txBox="1"/>
          <p:nvPr>
            <p:ph idx="12" type="sldNum"/>
          </p:nvPr>
        </p:nvSpPr>
        <p:spPr>
          <a:xfrm>
            <a:off x="628650" y="4800678"/>
            <a:ext cx="27432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0" name="Google Shape;590;p55"/>
          <p:cNvSpPr txBox="1"/>
          <p:nvPr>
            <p:ph idx="11" type="ftr"/>
          </p:nvPr>
        </p:nvSpPr>
        <p:spPr>
          <a:xfrm>
            <a:off x="4023360" y="4800678"/>
            <a:ext cx="109728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591" name="Google Shape;591;p55"/>
          <p:cNvSpPr txBox="1"/>
          <p:nvPr>
            <p:ph idx="10" type="dt"/>
          </p:nvPr>
        </p:nvSpPr>
        <p:spPr>
          <a:xfrm>
            <a:off x="7971859" y="4800678"/>
            <a:ext cx="480060" cy="185166"/>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592" name="Google Shape;592;p55"/>
          <p:cNvSpPr txBox="1"/>
          <p:nvPr/>
        </p:nvSpPr>
        <p:spPr>
          <a:xfrm>
            <a:off x="765810" y="1494515"/>
            <a:ext cx="7550400" cy="23934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first step in developing an AI-based robotic system for precision farming is to identify the needs and requirements of the agricultural industry.</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system should be designed to be versatile and adaptable to different types of crops and terrain, with sensors and cameras capable of detecting and analyzing different types of data, such as soil moisture, temperature, and plant growth.</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chemeClr val="dk1"/>
              </a:solidFill>
              <a:latin typeface="Arial"/>
              <a:ea typeface="Arial"/>
              <a:cs typeface="Arial"/>
              <a:sym typeface="Arial"/>
            </a:endParaRPr>
          </a:p>
          <a:p>
            <a:pPr indent="-215900" lvl="0" marL="2159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The system should incorporate machine learning algorithms to process the data collected by the sensors and cameras, and to make decisions about optimal planting, harvesting, and irrigation techniques.</a:t>
            </a:r>
            <a:endParaRPr b="1"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596" name="Shape 596"/>
        <p:cNvGrpSpPr/>
        <p:nvPr/>
      </p:nvGrpSpPr>
      <p:grpSpPr>
        <a:xfrm>
          <a:off x="0" y="0"/>
          <a:ext cx="0" cy="0"/>
          <a:chOff x="0" y="0"/>
          <a:chExt cx="0" cy="0"/>
        </a:xfrm>
      </p:grpSpPr>
      <p:sp>
        <p:nvSpPr>
          <p:cNvPr id="597" name="Google Shape;597;p56"/>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ML Model For Crop Prediction</a:t>
            </a:r>
            <a:endParaRPr/>
          </a:p>
        </p:txBody>
      </p:sp>
      <p:sp>
        <p:nvSpPr>
          <p:cNvPr id="598" name="Google Shape;598;p56"/>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9" name="Google Shape;599;p56"/>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00" name="Google Shape;600;p56"/>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01" name="Google Shape;601;p56"/>
          <p:cNvSpPr txBox="1"/>
          <p:nvPr/>
        </p:nvSpPr>
        <p:spPr>
          <a:xfrm>
            <a:off x="458900" y="1277025"/>
            <a:ext cx="7992900" cy="3070800"/>
          </a:xfrm>
          <a:prstGeom prst="rect">
            <a:avLst/>
          </a:prstGeom>
          <a:noFill/>
          <a:ln>
            <a:noFill/>
          </a:ln>
        </p:spPr>
        <p:txBody>
          <a:bodyPr anchorCtr="0" anchor="t" bIns="34275" lIns="68575" spcFirstLastPara="1" rIns="68575" wrap="square" tIns="34275">
            <a:spAutoFit/>
          </a:bodyPr>
          <a:lstStyle/>
          <a:p>
            <a:pPr indent="0" lvl="0" marL="457200" marR="0" rtl="0" algn="l">
              <a:lnSpc>
                <a:spcPct val="100000"/>
              </a:lnSpc>
              <a:spcBef>
                <a:spcPts val="0"/>
              </a:spcBef>
              <a:spcAft>
                <a:spcPts val="0"/>
              </a:spcAft>
              <a:buClr>
                <a:srgbClr val="000000"/>
              </a:buClr>
              <a:buSzPts val="1100"/>
              <a:buFont typeface="Arial"/>
              <a:buNone/>
            </a:pPr>
            <a:r>
              <a:rPr b="1" lang="en" sz="1500"/>
              <a:t>Here's a simplified example of machine learning code for an agriculture robot using Python and the scikit-learn library. </a:t>
            </a:r>
            <a:endParaRPr b="1" sz="1500"/>
          </a:p>
          <a:p>
            <a:pPr indent="0" lvl="0" marL="457200" marR="0" rtl="0" algn="l">
              <a:lnSpc>
                <a:spcPct val="100000"/>
              </a:lnSpc>
              <a:spcBef>
                <a:spcPts val="0"/>
              </a:spcBef>
              <a:spcAft>
                <a:spcPts val="0"/>
              </a:spcAft>
              <a:buClr>
                <a:srgbClr val="000000"/>
              </a:buClr>
              <a:buSzPts val="1100"/>
              <a:buFont typeface="Arial"/>
              <a:buNone/>
            </a:pPr>
            <a:r>
              <a:t/>
            </a:r>
            <a:endParaRPr b="1" sz="1500"/>
          </a:p>
          <a:p>
            <a:pPr indent="0" lvl="0" marL="457200" marR="0" rtl="0" algn="l">
              <a:lnSpc>
                <a:spcPct val="100000"/>
              </a:lnSpc>
              <a:spcBef>
                <a:spcPts val="0"/>
              </a:spcBef>
              <a:spcAft>
                <a:spcPts val="0"/>
              </a:spcAft>
              <a:buClr>
                <a:srgbClr val="000000"/>
              </a:buClr>
              <a:buSzPts val="1100"/>
              <a:buFont typeface="Arial"/>
              <a:buNone/>
            </a:pPr>
            <a:r>
              <a:rPr b="1" lang="en" sz="1500"/>
              <a:t>This code demonstrates how to train a classifier to identify different types of crops based on their features.</a:t>
            </a:r>
            <a:endParaRPr b="1" sz="1500"/>
          </a:p>
          <a:p>
            <a:pPr indent="0" lvl="0" marL="457200" marR="0" rtl="0" algn="l">
              <a:lnSpc>
                <a:spcPct val="100000"/>
              </a:lnSpc>
              <a:spcBef>
                <a:spcPts val="0"/>
              </a:spcBef>
              <a:spcAft>
                <a:spcPts val="0"/>
              </a:spcAft>
              <a:buClr>
                <a:srgbClr val="000000"/>
              </a:buClr>
              <a:buSzPts val="1100"/>
              <a:buFont typeface="Arial"/>
              <a:buNone/>
            </a:pPr>
            <a:r>
              <a:t/>
            </a:r>
            <a:endParaRPr b="1" sz="1500"/>
          </a:p>
          <a:p>
            <a:pPr indent="0" lvl="0" marL="457200" marR="0" rtl="0" algn="l">
              <a:lnSpc>
                <a:spcPct val="100000"/>
              </a:lnSpc>
              <a:spcBef>
                <a:spcPts val="0"/>
              </a:spcBef>
              <a:spcAft>
                <a:spcPts val="0"/>
              </a:spcAft>
              <a:buClr>
                <a:schemeClr val="dk1"/>
              </a:buClr>
              <a:buSzPts val="1100"/>
              <a:buFont typeface="Arial"/>
              <a:buNone/>
            </a:pPr>
            <a:r>
              <a:rPr b="1" lang="en" sz="1500" u="sng"/>
              <a:t>Model Type: Random Forest Classifier</a:t>
            </a:r>
            <a:endParaRPr b="1" sz="1500" u="sng"/>
          </a:p>
          <a:p>
            <a:pPr indent="0" lvl="0" marL="457200" marR="0" rtl="0" algn="l">
              <a:lnSpc>
                <a:spcPct val="100000"/>
              </a:lnSpc>
              <a:spcBef>
                <a:spcPts val="0"/>
              </a:spcBef>
              <a:spcAft>
                <a:spcPts val="0"/>
              </a:spcAft>
              <a:buClr>
                <a:schemeClr val="dk1"/>
              </a:buClr>
              <a:buSzPts val="1100"/>
              <a:buFont typeface="Arial"/>
              <a:buNone/>
            </a:pPr>
            <a:r>
              <a:t/>
            </a:r>
            <a:endParaRPr b="1" sz="1500"/>
          </a:p>
          <a:p>
            <a:pPr indent="0" lvl="0" marL="457200" marR="0" rtl="0" algn="l">
              <a:lnSpc>
                <a:spcPct val="100000"/>
              </a:lnSpc>
              <a:spcBef>
                <a:spcPts val="0"/>
              </a:spcBef>
              <a:spcAft>
                <a:spcPts val="0"/>
              </a:spcAft>
              <a:buClr>
                <a:schemeClr val="dk1"/>
              </a:buClr>
              <a:buSzPts val="1100"/>
              <a:buFont typeface="Arial"/>
              <a:buNone/>
            </a:pPr>
            <a:r>
              <a:rPr b="1" lang="en" sz="1500"/>
              <a:t>The machine learning model used in the code is a Random Forest Classifier, which is an ensemble learning method that combines multiple decision trees to make predictions. It is a popular choice for classification tasks due to its ability to handle complex datasets and provide good generalization performance.</a:t>
            </a:r>
            <a:endParaRPr b="1" sz="1500"/>
          </a:p>
          <a:p>
            <a:pPr indent="0" lvl="0" marL="457200" marR="0" rtl="0" algn="l">
              <a:lnSpc>
                <a:spcPct val="100000"/>
              </a:lnSpc>
              <a:spcBef>
                <a:spcPts val="0"/>
              </a:spcBef>
              <a:spcAft>
                <a:spcPts val="0"/>
              </a:spcAft>
              <a:buClr>
                <a:srgbClr val="000000"/>
              </a:buClr>
              <a:buSzPts val="1100"/>
              <a:buFont typeface="Arial"/>
              <a:buNone/>
            </a:pPr>
            <a:r>
              <a:t/>
            </a:r>
            <a:endParaRPr b="1"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05" name="Shape 605"/>
        <p:cNvGrpSpPr/>
        <p:nvPr/>
      </p:nvGrpSpPr>
      <p:grpSpPr>
        <a:xfrm>
          <a:off x="0" y="0"/>
          <a:ext cx="0" cy="0"/>
          <a:chOff x="0" y="0"/>
          <a:chExt cx="0" cy="0"/>
        </a:xfrm>
      </p:grpSpPr>
      <p:sp>
        <p:nvSpPr>
          <p:cNvPr id="606" name="Google Shape;606;p57"/>
          <p:cNvSpPr txBox="1"/>
          <p:nvPr>
            <p:ph type="title"/>
          </p:nvPr>
        </p:nvSpPr>
        <p:spPr>
          <a:xfrm>
            <a:off x="854964" y="384048"/>
            <a:ext cx="7434000" cy="5880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4500"/>
              <a:buFont typeface="Century Gothic"/>
              <a:buNone/>
            </a:pPr>
            <a:r>
              <a:rPr lang="en"/>
              <a:t>Machine Learning Model</a:t>
            </a:r>
            <a:endParaRPr/>
          </a:p>
        </p:txBody>
      </p:sp>
      <p:sp>
        <p:nvSpPr>
          <p:cNvPr id="607" name="Google Shape;607;p57"/>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08" name="Google Shape;608;p57"/>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Introduction To Robotics</a:t>
            </a:r>
            <a:endParaRPr/>
          </a:p>
        </p:txBody>
      </p:sp>
      <p:sp>
        <p:nvSpPr>
          <p:cNvPr id="609" name="Google Shape;609;p57"/>
          <p:cNvSpPr txBox="1"/>
          <p:nvPr>
            <p:ph idx="10" type="dt"/>
          </p:nvPr>
        </p:nvSpPr>
        <p:spPr>
          <a:xfrm>
            <a:off x="7971859" y="4800678"/>
            <a:ext cx="480000" cy="185100"/>
          </a:xfrm>
          <a:prstGeom prst="rect">
            <a:avLst/>
          </a:prstGeom>
          <a:noFill/>
          <a:ln>
            <a:noFill/>
          </a:ln>
        </p:spPr>
        <p:txBody>
          <a:bodyPr anchorCtr="0" anchor="ctr" bIns="34275" lIns="0" spcFirstLastPara="1" rIns="0" wrap="square" tIns="34275">
            <a:noAutofit/>
          </a:bodyPr>
          <a:lstStyle/>
          <a:p>
            <a:pPr indent="0" lvl="0" marL="0" rtl="0" algn="ctr">
              <a:lnSpc>
                <a:spcPct val="100000"/>
              </a:lnSpc>
              <a:spcBef>
                <a:spcPts val="0"/>
              </a:spcBef>
              <a:spcAft>
                <a:spcPts val="0"/>
              </a:spcAft>
              <a:buSzPts val="1100"/>
              <a:buNone/>
            </a:pPr>
            <a:r>
              <a:rPr lang="en"/>
              <a:t>2023</a:t>
            </a:r>
            <a:endParaRPr/>
          </a:p>
        </p:txBody>
      </p:sp>
      <p:sp>
        <p:nvSpPr>
          <p:cNvPr id="610" name="Google Shape;610;p57"/>
          <p:cNvSpPr txBox="1"/>
          <p:nvPr/>
        </p:nvSpPr>
        <p:spPr>
          <a:xfrm>
            <a:off x="765810" y="1494515"/>
            <a:ext cx="7550400" cy="238500"/>
          </a:xfrm>
          <a:prstGeom prst="rect">
            <a:avLst/>
          </a:prstGeom>
          <a:noFill/>
          <a:ln>
            <a:noFill/>
          </a:ln>
        </p:spPr>
        <p:txBody>
          <a:bodyPr anchorCtr="0" anchor="t" bIns="34275" lIns="68575" spcFirstLastPara="1" rIns="68575" wrap="square" tIns="34275">
            <a:spAutoFit/>
          </a:bodyPr>
          <a:lstStyle/>
          <a:p>
            <a:pPr indent="0" lvl="0" marL="45720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pic>
        <p:nvPicPr>
          <p:cNvPr id="611" name="Google Shape;611;p57"/>
          <p:cNvPicPr preferRelativeResize="0"/>
          <p:nvPr/>
        </p:nvPicPr>
        <p:blipFill>
          <a:blip r:embed="rId3">
            <a:alphaModFix/>
          </a:blip>
          <a:stretch>
            <a:fillRect/>
          </a:stretch>
        </p:blipFill>
        <p:spPr>
          <a:xfrm>
            <a:off x="480650" y="1048975"/>
            <a:ext cx="7835550" cy="3370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